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9" r:id="rId3"/>
    <p:sldId id="278" r:id="rId4"/>
    <p:sldId id="279" r:id="rId5"/>
    <p:sldId id="280" r:id="rId6"/>
    <p:sldId id="285" r:id="rId7"/>
    <p:sldId id="281" r:id="rId8"/>
    <p:sldId id="282" r:id="rId9"/>
    <p:sldId id="283" r:id="rId10"/>
    <p:sldId id="28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cardo Jose Garzon Arias" initials="RJGA" lastIdx="1" clrIdx="0">
    <p:extLst>
      <p:ext uri="{19B8F6BF-5375-455C-9EA6-DF929625EA0E}">
        <p15:presenceInfo xmlns:p15="http://schemas.microsoft.com/office/powerpoint/2012/main" userId="Ricardo Jose Garzon Aria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Estilo temático 1 - Énfasis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Estilo temático 2 - Énfasis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16DA210-FB5B-4158-B5E0-FEB733F419BA}" styleName="Estilo cl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Estilo claro 3 - Acento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6D9F66E-5EB9-4882-86FB-DCBF35E3C3E4}" styleName="Estilo medio 4 - Énfasis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Estilo me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Estilo medio 4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Estilo medio 4 - Énfasis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45" autoAdjust="0"/>
    <p:restoredTop sz="92127" autoAdjust="0"/>
  </p:normalViewPr>
  <p:slideViewPr>
    <p:cSldViewPr snapToGrid="0">
      <p:cViewPr varScale="1">
        <p:scale>
          <a:sx n="102" d="100"/>
          <a:sy n="102" d="100"/>
        </p:scale>
        <p:origin x="96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289FFF-9D43-433C-BEF1-8EE5BF8D6519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CO"/>
        </a:p>
      </dgm:t>
    </dgm:pt>
    <dgm:pt modelId="{3746712F-73BD-4050-A799-2CDC4EFF7704}">
      <dgm:prSet phldrT="[Texto]" custT="1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solidFill>
          <a:schemeClr val="accent1"/>
        </a:solidFill>
        <a:ln>
          <a:noFill/>
        </a:ln>
        <a:effectLst>
          <a:outerShdw dist="76200" dir="5400000" rotWithShape="0">
            <a:schemeClr val="bg1"/>
          </a:outerShdw>
        </a:effectLst>
      </dgm:spPr>
      <dgm:t>
        <a:bodyPr/>
        <a:lstStyle/>
        <a:p>
          <a:pPr>
            <a:buSzPct val="100000"/>
            <a:buFont typeface="+mj-lt"/>
            <a:buAutoNum type="arabicPeriod"/>
          </a:pPr>
          <a:r>
            <a:rPr lang="es-MX" sz="1600" b="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089B6AF-F2A6-4A15-8DCB-C43D12998657}" type="parTrans" cxnId="{9DA91FB5-3286-44E6-80D1-57B9162F20E6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F4FFC36-C017-4669-953B-63B1B6FC6F6A}" type="sibTrans" cxnId="{9DA91FB5-3286-44E6-80D1-57B9162F20E6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B89BCA4-2AAC-493B-B496-0D1DE199FACF}">
      <dgm:prSet phldrT="[Texto]" custT="1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solidFill>
          <a:schemeClr val="bg2">
            <a:lumMod val="50000"/>
          </a:schemeClr>
        </a:solidFill>
        <a:ln>
          <a:noFill/>
        </a:ln>
        <a:effectLst>
          <a:outerShdw dist="76200" dir="5400000" rotWithShape="0">
            <a:schemeClr val="bg1"/>
          </a:outerShdw>
        </a:effectLst>
      </dgm:spPr>
      <dgm:t>
        <a:bodyPr/>
        <a:lstStyle/>
        <a:p>
          <a:pPr algn="ctr">
            <a:buSzPct val="100000"/>
            <a:buFont typeface="+mj-lt"/>
            <a:buAutoNum type="arabicPeriod"/>
          </a:pPr>
          <a:r>
            <a:rPr lang="es-CO" sz="1600" dirty="0">
              <a:latin typeface="Calibri" panose="020F0502020204030204" pitchFamily="34" charset="0"/>
              <a:cs typeface="Calibri" panose="020F0502020204030204" pitchFamily="34" charset="0"/>
            </a:rPr>
            <a:t>Tail </a:t>
          </a:r>
          <a:r>
            <a:rPr lang="es-CO" sz="16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FBB230A-899F-4D32-B1D0-903A7894F3E8}" type="parTrans" cxnId="{F1C6639D-A325-4D64-9B54-DDA65D7FBDCB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766106F4-DE68-4D97-B087-8B26B34EB42A}" type="sibTrans" cxnId="{F1C6639D-A325-4D64-9B54-DDA65D7FBDCB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4EF8558-BAF3-4ABB-869C-7C7144B77B29}" type="pres">
      <dgm:prSet presAssocID="{7E289FFF-9D43-433C-BEF1-8EE5BF8D6519}" presName="diagram" presStyleCnt="0">
        <dgm:presLayoutVars>
          <dgm:dir/>
          <dgm:resizeHandles val="exact"/>
        </dgm:presLayoutVars>
      </dgm:prSet>
      <dgm:spPr/>
    </dgm:pt>
    <dgm:pt modelId="{58373AD8-B3D8-4754-A365-EFBC07FA3A96}" type="pres">
      <dgm:prSet presAssocID="{3746712F-73BD-4050-A799-2CDC4EFF7704}" presName="node" presStyleLbl="node1" presStyleIdx="0" presStyleCnt="2" custScaleY="64382" custLinFactNeighborY="-21005">
        <dgm:presLayoutVars>
          <dgm:bulletEnabled val="1"/>
        </dgm:presLayoutVars>
      </dgm:prSet>
      <dgm:spPr>
        <a:prstGeom prst="flowChartProcess">
          <a:avLst/>
        </a:prstGeom>
      </dgm:spPr>
    </dgm:pt>
    <dgm:pt modelId="{E72B6959-0B8D-444B-8B1D-3E0958F9E39F}" type="pres">
      <dgm:prSet presAssocID="{4F4FFC36-C017-4669-953B-63B1B6FC6F6A}" presName="sibTrans" presStyleCnt="0"/>
      <dgm:spPr/>
    </dgm:pt>
    <dgm:pt modelId="{E8B84197-74CE-4819-A7ED-B1C6B5A5F48A}" type="pres">
      <dgm:prSet presAssocID="{4B89BCA4-2AAC-493B-B496-0D1DE199FACF}" presName="node" presStyleLbl="node1" presStyleIdx="1" presStyleCnt="2" custScaleY="64382" custLinFactNeighborX="-49" custLinFactNeighborY="-15186">
        <dgm:presLayoutVars>
          <dgm:bulletEnabled val="1"/>
        </dgm:presLayoutVars>
      </dgm:prSet>
      <dgm:spPr>
        <a:prstGeom prst="flowChartProcess">
          <a:avLst/>
        </a:prstGeom>
      </dgm:spPr>
    </dgm:pt>
  </dgm:ptLst>
  <dgm:cxnLst>
    <dgm:cxn modelId="{1F2EF651-B42B-4835-B61C-C1842C5A9933}" type="presOf" srcId="{4B89BCA4-2AAC-493B-B496-0D1DE199FACF}" destId="{E8B84197-74CE-4819-A7ED-B1C6B5A5F48A}" srcOrd="0" destOrd="0" presId="urn:microsoft.com/office/officeart/2005/8/layout/default"/>
    <dgm:cxn modelId="{F1C6639D-A325-4D64-9B54-DDA65D7FBDCB}" srcId="{7E289FFF-9D43-433C-BEF1-8EE5BF8D6519}" destId="{4B89BCA4-2AAC-493B-B496-0D1DE199FACF}" srcOrd="1" destOrd="0" parTransId="{8FBB230A-899F-4D32-B1D0-903A7894F3E8}" sibTransId="{766106F4-DE68-4D97-B087-8B26B34EB42A}"/>
    <dgm:cxn modelId="{9DA91FB5-3286-44E6-80D1-57B9162F20E6}" srcId="{7E289FFF-9D43-433C-BEF1-8EE5BF8D6519}" destId="{3746712F-73BD-4050-A799-2CDC4EFF7704}" srcOrd="0" destOrd="0" parTransId="{6089B6AF-F2A6-4A15-8DCB-C43D12998657}" sibTransId="{4F4FFC36-C017-4669-953B-63B1B6FC6F6A}"/>
    <dgm:cxn modelId="{CCB9B7B5-168A-434D-AF5B-FE719664D4BE}" type="presOf" srcId="{7E289FFF-9D43-433C-BEF1-8EE5BF8D6519}" destId="{24EF8558-BAF3-4ABB-869C-7C7144B77B29}" srcOrd="0" destOrd="0" presId="urn:microsoft.com/office/officeart/2005/8/layout/default"/>
    <dgm:cxn modelId="{D2EA42D9-BA8F-4E12-BBB3-41AA677D0DA1}" type="presOf" srcId="{3746712F-73BD-4050-A799-2CDC4EFF7704}" destId="{58373AD8-B3D8-4754-A365-EFBC07FA3A96}" srcOrd="0" destOrd="0" presId="urn:microsoft.com/office/officeart/2005/8/layout/default"/>
    <dgm:cxn modelId="{81D4CC4B-6673-4844-A869-A98FC9156D2A}" type="presParOf" srcId="{24EF8558-BAF3-4ABB-869C-7C7144B77B29}" destId="{58373AD8-B3D8-4754-A365-EFBC07FA3A96}" srcOrd="0" destOrd="0" presId="urn:microsoft.com/office/officeart/2005/8/layout/default"/>
    <dgm:cxn modelId="{C1460A98-A425-41FB-AB5A-25DB5B0EE2B7}" type="presParOf" srcId="{24EF8558-BAF3-4ABB-869C-7C7144B77B29}" destId="{E72B6959-0B8D-444B-8B1D-3E0958F9E39F}" srcOrd="1" destOrd="0" presId="urn:microsoft.com/office/officeart/2005/8/layout/default"/>
    <dgm:cxn modelId="{CA27E049-CEE6-4B00-AA12-327A7036AC8C}" type="presParOf" srcId="{24EF8558-BAF3-4ABB-869C-7C7144B77B29}" destId="{E8B84197-74CE-4819-A7ED-B1C6B5A5F48A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289FFF-9D43-433C-BEF1-8EE5BF8D6519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CO"/>
        </a:p>
      </dgm:t>
    </dgm:pt>
    <dgm:pt modelId="{3746712F-73BD-4050-A799-2CDC4EFF7704}">
      <dgm:prSet phldrT="[Texto]" custT="1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solidFill>
          <a:schemeClr val="accent1"/>
        </a:solidFill>
        <a:ln>
          <a:noFill/>
        </a:ln>
        <a:effectLst>
          <a:outerShdw dist="76200" dir="5400000" rotWithShape="0">
            <a:schemeClr val="bg1"/>
          </a:outerShdw>
        </a:effectLst>
      </dgm:spPr>
      <dgm:t>
        <a:bodyPr/>
        <a:lstStyle/>
        <a:p>
          <a:pPr>
            <a:buSzPct val="100000"/>
            <a:buFont typeface="+mj-lt"/>
            <a:buAutoNum type="arabicPeriod"/>
          </a:pPr>
          <a:r>
            <a:rPr lang="es-MX" sz="1600" b="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089B6AF-F2A6-4A15-8DCB-C43D12998657}" type="parTrans" cxnId="{9DA91FB5-3286-44E6-80D1-57B9162F20E6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F4FFC36-C017-4669-953B-63B1B6FC6F6A}" type="sibTrans" cxnId="{9DA91FB5-3286-44E6-80D1-57B9162F20E6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B89BCA4-2AAC-493B-B496-0D1DE199FACF}">
      <dgm:prSet phldrT="[Texto]" custT="1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solidFill>
          <a:schemeClr val="bg2">
            <a:lumMod val="50000"/>
          </a:schemeClr>
        </a:solidFill>
        <a:ln>
          <a:noFill/>
        </a:ln>
        <a:effectLst>
          <a:outerShdw dist="76200" dir="5400000" rotWithShape="0">
            <a:schemeClr val="bg1"/>
          </a:outerShdw>
        </a:effectLst>
      </dgm:spPr>
      <dgm:t>
        <a:bodyPr/>
        <a:lstStyle/>
        <a:p>
          <a:pPr algn="ctr">
            <a:buSzPct val="100000"/>
            <a:buFont typeface="+mj-lt"/>
            <a:buAutoNum type="arabicPeriod"/>
          </a:pPr>
          <a:r>
            <a:rPr lang="es-CO" sz="1600" dirty="0">
              <a:latin typeface="Calibri" panose="020F0502020204030204" pitchFamily="34" charset="0"/>
              <a:cs typeface="Calibri" panose="020F0502020204030204" pitchFamily="34" charset="0"/>
            </a:rPr>
            <a:t>Tail </a:t>
          </a:r>
          <a:r>
            <a:rPr lang="es-CO" sz="16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FBB230A-899F-4D32-B1D0-903A7894F3E8}" type="parTrans" cxnId="{F1C6639D-A325-4D64-9B54-DDA65D7FBDCB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766106F4-DE68-4D97-B087-8B26B34EB42A}" type="sibTrans" cxnId="{F1C6639D-A325-4D64-9B54-DDA65D7FBDCB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4EF8558-BAF3-4ABB-869C-7C7144B77B29}" type="pres">
      <dgm:prSet presAssocID="{7E289FFF-9D43-433C-BEF1-8EE5BF8D6519}" presName="diagram" presStyleCnt="0">
        <dgm:presLayoutVars>
          <dgm:dir/>
          <dgm:resizeHandles val="exact"/>
        </dgm:presLayoutVars>
      </dgm:prSet>
      <dgm:spPr/>
    </dgm:pt>
    <dgm:pt modelId="{58373AD8-B3D8-4754-A365-EFBC07FA3A96}" type="pres">
      <dgm:prSet presAssocID="{3746712F-73BD-4050-A799-2CDC4EFF7704}" presName="node" presStyleLbl="node1" presStyleIdx="0" presStyleCnt="2" custScaleY="64382" custLinFactNeighborY="-21005">
        <dgm:presLayoutVars>
          <dgm:bulletEnabled val="1"/>
        </dgm:presLayoutVars>
      </dgm:prSet>
      <dgm:spPr>
        <a:prstGeom prst="flowChartProcess">
          <a:avLst/>
        </a:prstGeom>
      </dgm:spPr>
    </dgm:pt>
    <dgm:pt modelId="{E72B6959-0B8D-444B-8B1D-3E0958F9E39F}" type="pres">
      <dgm:prSet presAssocID="{4F4FFC36-C017-4669-953B-63B1B6FC6F6A}" presName="sibTrans" presStyleCnt="0"/>
      <dgm:spPr/>
    </dgm:pt>
    <dgm:pt modelId="{E8B84197-74CE-4819-A7ED-B1C6B5A5F48A}" type="pres">
      <dgm:prSet presAssocID="{4B89BCA4-2AAC-493B-B496-0D1DE199FACF}" presName="node" presStyleLbl="node1" presStyleIdx="1" presStyleCnt="2" custScaleY="64382" custLinFactNeighborX="-49" custLinFactNeighborY="-15186">
        <dgm:presLayoutVars>
          <dgm:bulletEnabled val="1"/>
        </dgm:presLayoutVars>
      </dgm:prSet>
      <dgm:spPr>
        <a:prstGeom prst="flowChartProcess">
          <a:avLst/>
        </a:prstGeom>
      </dgm:spPr>
    </dgm:pt>
  </dgm:ptLst>
  <dgm:cxnLst>
    <dgm:cxn modelId="{1F2EF651-B42B-4835-B61C-C1842C5A9933}" type="presOf" srcId="{4B89BCA4-2AAC-493B-B496-0D1DE199FACF}" destId="{E8B84197-74CE-4819-A7ED-B1C6B5A5F48A}" srcOrd="0" destOrd="0" presId="urn:microsoft.com/office/officeart/2005/8/layout/default"/>
    <dgm:cxn modelId="{F1C6639D-A325-4D64-9B54-DDA65D7FBDCB}" srcId="{7E289FFF-9D43-433C-BEF1-8EE5BF8D6519}" destId="{4B89BCA4-2AAC-493B-B496-0D1DE199FACF}" srcOrd="1" destOrd="0" parTransId="{8FBB230A-899F-4D32-B1D0-903A7894F3E8}" sibTransId="{766106F4-DE68-4D97-B087-8B26B34EB42A}"/>
    <dgm:cxn modelId="{9DA91FB5-3286-44E6-80D1-57B9162F20E6}" srcId="{7E289FFF-9D43-433C-BEF1-8EE5BF8D6519}" destId="{3746712F-73BD-4050-A799-2CDC4EFF7704}" srcOrd="0" destOrd="0" parTransId="{6089B6AF-F2A6-4A15-8DCB-C43D12998657}" sibTransId="{4F4FFC36-C017-4669-953B-63B1B6FC6F6A}"/>
    <dgm:cxn modelId="{CCB9B7B5-168A-434D-AF5B-FE719664D4BE}" type="presOf" srcId="{7E289FFF-9D43-433C-BEF1-8EE5BF8D6519}" destId="{24EF8558-BAF3-4ABB-869C-7C7144B77B29}" srcOrd="0" destOrd="0" presId="urn:microsoft.com/office/officeart/2005/8/layout/default"/>
    <dgm:cxn modelId="{D2EA42D9-BA8F-4E12-BBB3-41AA677D0DA1}" type="presOf" srcId="{3746712F-73BD-4050-A799-2CDC4EFF7704}" destId="{58373AD8-B3D8-4754-A365-EFBC07FA3A96}" srcOrd="0" destOrd="0" presId="urn:microsoft.com/office/officeart/2005/8/layout/default"/>
    <dgm:cxn modelId="{81D4CC4B-6673-4844-A869-A98FC9156D2A}" type="presParOf" srcId="{24EF8558-BAF3-4ABB-869C-7C7144B77B29}" destId="{58373AD8-B3D8-4754-A365-EFBC07FA3A96}" srcOrd="0" destOrd="0" presId="urn:microsoft.com/office/officeart/2005/8/layout/default"/>
    <dgm:cxn modelId="{C1460A98-A425-41FB-AB5A-25DB5B0EE2B7}" type="presParOf" srcId="{24EF8558-BAF3-4ABB-869C-7C7144B77B29}" destId="{E72B6959-0B8D-444B-8B1D-3E0958F9E39F}" srcOrd="1" destOrd="0" presId="urn:microsoft.com/office/officeart/2005/8/layout/default"/>
    <dgm:cxn modelId="{CA27E049-CEE6-4B00-AA12-327A7036AC8C}" type="presParOf" srcId="{24EF8558-BAF3-4ABB-869C-7C7144B77B29}" destId="{E8B84197-74CE-4819-A7ED-B1C6B5A5F48A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E289FFF-9D43-433C-BEF1-8EE5BF8D6519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CO"/>
        </a:p>
      </dgm:t>
    </dgm:pt>
    <dgm:pt modelId="{3746712F-73BD-4050-A799-2CDC4EFF7704}">
      <dgm:prSet phldrT="[Texto]" custT="1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solidFill>
          <a:schemeClr val="accent1"/>
        </a:solidFill>
        <a:ln>
          <a:noFill/>
        </a:ln>
        <a:effectLst>
          <a:outerShdw dist="76200" dir="5400000" rotWithShape="0">
            <a:schemeClr val="bg1"/>
          </a:outerShdw>
        </a:effectLst>
      </dgm:spPr>
      <dgm:t>
        <a:bodyPr/>
        <a:lstStyle/>
        <a:p>
          <a:pPr>
            <a:buSzPct val="100000"/>
            <a:buFont typeface="+mj-lt"/>
            <a:buAutoNum type="arabicPeriod"/>
          </a:pPr>
          <a:r>
            <a:rPr lang="es-MX" sz="1600" b="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089B6AF-F2A6-4A15-8DCB-C43D12998657}" type="parTrans" cxnId="{9DA91FB5-3286-44E6-80D1-57B9162F20E6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F4FFC36-C017-4669-953B-63B1B6FC6F6A}" type="sibTrans" cxnId="{9DA91FB5-3286-44E6-80D1-57B9162F20E6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B89BCA4-2AAC-493B-B496-0D1DE199FACF}">
      <dgm:prSet phldrT="[Texto]" custT="1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solidFill>
          <a:schemeClr val="bg2">
            <a:lumMod val="50000"/>
          </a:schemeClr>
        </a:solidFill>
        <a:ln>
          <a:noFill/>
        </a:ln>
        <a:effectLst>
          <a:outerShdw dist="76200" dir="5400000" rotWithShape="0">
            <a:schemeClr val="bg1"/>
          </a:outerShdw>
        </a:effectLst>
      </dgm:spPr>
      <dgm:t>
        <a:bodyPr/>
        <a:lstStyle/>
        <a:p>
          <a:pPr algn="ctr">
            <a:buSzPct val="100000"/>
            <a:buFont typeface="+mj-lt"/>
            <a:buAutoNum type="arabicPeriod"/>
          </a:pPr>
          <a:r>
            <a:rPr lang="es-CO" sz="1600" dirty="0">
              <a:latin typeface="Calibri" panose="020F0502020204030204" pitchFamily="34" charset="0"/>
              <a:cs typeface="Calibri" panose="020F0502020204030204" pitchFamily="34" charset="0"/>
            </a:rPr>
            <a:t>Tail </a:t>
          </a:r>
          <a:r>
            <a:rPr lang="es-CO" sz="16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FBB230A-899F-4D32-B1D0-903A7894F3E8}" type="parTrans" cxnId="{F1C6639D-A325-4D64-9B54-DDA65D7FBDCB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766106F4-DE68-4D97-B087-8B26B34EB42A}" type="sibTrans" cxnId="{F1C6639D-A325-4D64-9B54-DDA65D7FBDCB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4EF8558-BAF3-4ABB-869C-7C7144B77B29}" type="pres">
      <dgm:prSet presAssocID="{7E289FFF-9D43-433C-BEF1-8EE5BF8D6519}" presName="diagram" presStyleCnt="0">
        <dgm:presLayoutVars>
          <dgm:dir/>
          <dgm:resizeHandles val="exact"/>
        </dgm:presLayoutVars>
      </dgm:prSet>
      <dgm:spPr/>
    </dgm:pt>
    <dgm:pt modelId="{58373AD8-B3D8-4754-A365-EFBC07FA3A96}" type="pres">
      <dgm:prSet presAssocID="{3746712F-73BD-4050-A799-2CDC4EFF7704}" presName="node" presStyleLbl="node1" presStyleIdx="0" presStyleCnt="2" custScaleY="64382" custLinFactNeighborY="-21005">
        <dgm:presLayoutVars>
          <dgm:bulletEnabled val="1"/>
        </dgm:presLayoutVars>
      </dgm:prSet>
      <dgm:spPr>
        <a:prstGeom prst="flowChartProcess">
          <a:avLst/>
        </a:prstGeom>
      </dgm:spPr>
    </dgm:pt>
    <dgm:pt modelId="{E72B6959-0B8D-444B-8B1D-3E0958F9E39F}" type="pres">
      <dgm:prSet presAssocID="{4F4FFC36-C017-4669-953B-63B1B6FC6F6A}" presName="sibTrans" presStyleCnt="0"/>
      <dgm:spPr/>
    </dgm:pt>
    <dgm:pt modelId="{E8B84197-74CE-4819-A7ED-B1C6B5A5F48A}" type="pres">
      <dgm:prSet presAssocID="{4B89BCA4-2AAC-493B-B496-0D1DE199FACF}" presName="node" presStyleLbl="node1" presStyleIdx="1" presStyleCnt="2" custScaleY="64382" custLinFactNeighborX="-49" custLinFactNeighborY="-15186">
        <dgm:presLayoutVars>
          <dgm:bulletEnabled val="1"/>
        </dgm:presLayoutVars>
      </dgm:prSet>
      <dgm:spPr>
        <a:prstGeom prst="flowChartProcess">
          <a:avLst/>
        </a:prstGeom>
      </dgm:spPr>
    </dgm:pt>
  </dgm:ptLst>
  <dgm:cxnLst>
    <dgm:cxn modelId="{1F2EF651-B42B-4835-B61C-C1842C5A9933}" type="presOf" srcId="{4B89BCA4-2AAC-493B-B496-0D1DE199FACF}" destId="{E8B84197-74CE-4819-A7ED-B1C6B5A5F48A}" srcOrd="0" destOrd="0" presId="urn:microsoft.com/office/officeart/2005/8/layout/default"/>
    <dgm:cxn modelId="{F1C6639D-A325-4D64-9B54-DDA65D7FBDCB}" srcId="{7E289FFF-9D43-433C-BEF1-8EE5BF8D6519}" destId="{4B89BCA4-2AAC-493B-B496-0D1DE199FACF}" srcOrd="1" destOrd="0" parTransId="{8FBB230A-899F-4D32-B1D0-903A7894F3E8}" sibTransId="{766106F4-DE68-4D97-B087-8B26B34EB42A}"/>
    <dgm:cxn modelId="{9DA91FB5-3286-44E6-80D1-57B9162F20E6}" srcId="{7E289FFF-9D43-433C-BEF1-8EE5BF8D6519}" destId="{3746712F-73BD-4050-A799-2CDC4EFF7704}" srcOrd="0" destOrd="0" parTransId="{6089B6AF-F2A6-4A15-8DCB-C43D12998657}" sibTransId="{4F4FFC36-C017-4669-953B-63B1B6FC6F6A}"/>
    <dgm:cxn modelId="{CCB9B7B5-168A-434D-AF5B-FE719664D4BE}" type="presOf" srcId="{7E289FFF-9D43-433C-BEF1-8EE5BF8D6519}" destId="{24EF8558-BAF3-4ABB-869C-7C7144B77B29}" srcOrd="0" destOrd="0" presId="urn:microsoft.com/office/officeart/2005/8/layout/default"/>
    <dgm:cxn modelId="{D2EA42D9-BA8F-4E12-BBB3-41AA677D0DA1}" type="presOf" srcId="{3746712F-73BD-4050-A799-2CDC4EFF7704}" destId="{58373AD8-B3D8-4754-A365-EFBC07FA3A96}" srcOrd="0" destOrd="0" presId="urn:microsoft.com/office/officeart/2005/8/layout/default"/>
    <dgm:cxn modelId="{81D4CC4B-6673-4844-A869-A98FC9156D2A}" type="presParOf" srcId="{24EF8558-BAF3-4ABB-869C-7C7144B77B29}" destId="{58373AD8-B3D8-4754-A365-EFBC07FA3A96}" srcOrd="0" destOrd="0" presId="urn:microsoft.com/office/officeart/2005/8/layout/default"/>
    <dgm:cxn modelId="{C1460A98-A425-41FB-AB5A-25DB5B0EE2B7}" type="presParOf" srcId="{24EF8558-BAF3-4ABB-869C-7C7144B77B29}" destId="{E72B6959-0B8D-444B-8B1D-3E0958F9E39F}" srcOrd="1" destOrd="0" presId="urn:microsoft.com/office/officeart/2005/8/layout/default"/>
    <dgm:cxn modelId="{CA27E049-CEE6-4B00-AA12-327A7036AC8C}" type="presParOf" srcId="{24EF8558-BAF3-4ABB-869C-7C7144B77B29}" destId="{E8B84197-74CE-4819-A7ED-B1C6B5A5F48A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E289FFF-9D43-433C-BEF1-8EE5BF8D6519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CO"/>
        </a:p>
      </dgm:t>
    </dgm:pt>
    <dgm:pt modelId="{3746712F-73BD-4050-A799-2CDC4EFF7704}">
      <dgm:prSet phldrT="[Texto]" custT="1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solidFill>
          <a:schemeClr val="accent1"/>
        </a:solidFill>
        <a:ln>
          <a:noFill/>
        </a:ln>
        <a:effectLst>
          <a:outerShdw dist="76200" dir="5400000" rotWithShape="0">
            <a:schemeClr val="bg1"/>
          </a:outerShdw>
        </a:effectLst>
      </dgm:spPr>
      <dgm:t>
        <a:bodyPr/>
        <a:lstStyle/>
        <a:p>
          <a:pPr>
            <a:buSzPct val="100000"/>
            <a:buFont typeface="+mj-lt"/>
            <a:buAutoNum type="arabicPeriod"/>
          </a:pPr>
          <a:r>
            <a:rPr lang="es-MX" sz="1600" b="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089B6AF-F2A6-4A15-8DCB-C43D12998657}" type="parTrans" cxnId="{9DA91FB5-3286-44E6-80D1-57B9162F20E6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F4FFC36-C017-4669-953B-63B1B6FC6F6A}" type="sibTrans" cxnId="{9DA91FB5-3286-44E6-80D1-57B9162F20E6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B89BCA4-2AAC-493B-B496-0D1DE199FACF}">
      <dgm:prSet phldrT="[Texto]" custT="1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solidFill>
          <a:schemeClr val="bg2">
            <a:lumMod val="50000"/>
          </a:schemeClr>
        </a:solidFill>
        <a:ln>
          <a:noFill/>
        </a:ln>
        <a:effectLst>
          <a:outerShdw dist="76200" dir="5400000" rotWithShape="0">
            <a:schemeClr val="bg1"/>
          </a:outerShdw>
        </a:effectLst>
      </dgm:spPr>
      <dgm:t>
        <a:bodyPr/>
        <a:lstStyle/>
        <a:p>
          <a:pPr algn="ctr">
            <a:buSzPct val="100000"/>
            <a:buFont typeface="+mj-lt"/>
            <a:buAutoNum type="arabicPeriod"/>
          </a:pPr>
          <a:r>
            <a:rPr lang="es-CO" sz="1600" dirty="0">
              <a:latin typeface="Calibri" panose="020F0502020204030204" pitchFamily="34" charset="0"/>
              <a:cs typeface="Calibri" panose="020F0502020204030204" pitchFamily="34" charset="0"/>
            </a:rPr>
            <a:t>Tail </a:t>
          </a:r>
          <a:r>
            <a:rPr lang="es-CO" sz="16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FBB230A-899F-4D32-B1D0-903A7894F3E8}" type="parTrans" cxnId="{F1C6639D-A325-4D64-9B54-DDA65D7FBDCB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766106F4-DE68-4D97-B087-8B26B34EB42A}" type="sibTrans" cxnId="{F1C6639D-A325-4D64-9B54-DDA65D7FBDCB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4EF8558-BAF3-4ABB-869C-7C7144B77B29}" type="pres">
      <dgm:prSet presAssocID="{7E289FFF-9D43-433C-BEF1-8EE5BF8D6519}" presName="diagram" presStyleCnt="0">
        <dgm:presLayoutVars>
          <dgm:dir/>
          <dgm:resizeHandles val="exact"/>
        </dgm:presLayoutVars>
      </dgm:prSet>
      <dgm:spPr/>
    </dgm:pt>
    <dgm:pt modelId="{58373AD8-B3D8-4754-A365-EFBC07FA3A96}" type="pres">
      <dgm:prSet presAssocID="{3746712F-73BD-4050-A799-2CDC4EFF7704}" presName="node" presStyleLbl="node1" presStyleIdx="0" presStyleCnt="2" custScaleY="64382" custLinFactNeighborY="-21005">
        <dgm:presLayoutVars>
          <dgm:bulletEnabled val="1"/>
        </dgm:presLayoutVars>
      </dgm:prSet>
      <dgm:spPr>
        <a:prstGeom prst="flowChartProcess">
          <a:avLst/>
        </a:prstGeom>
      </dgm:spPr>
    </dgm:pt>
    <dgm:pt modelId="{E72B6959-0B8D-444B-8B1D-3E0958F9E39F}" type="pres">
      <dgm:prSet presAssocID="{4F4FFC36-C017-4669-953B-63B1B6FC6F6A}" presName="sibTrans" presStyleCnt="0"/>
      <dgm:spPr/>
    </dgm:pt>
    <dgm:pt modelId="{E8B84197-74CE-4819-A7ED-B1C6B5A5F48A}" type="pres">
      <dgm:prSet presAssocID="{4B89BCA4-2AAC-493B-B496-0D1DE199FACF}" presName="node" presStyleLbl="node1" presStyleIdx="1" presStyleCnt="2" custScaleY="64382" custLinFactNeighborX="-49" custLinFactNeighborY="-15186">
        <dgm:presLayoutVars>
          <dgm:bulletEnabled val="1"/>
        </dgm:presLayoutVars>
      </dgm:prSet>
      <dgm:spPr>
        <a:prstGeom prst="flowChartProcess">
          <a:avLst/>
        </a:prstGeom>
      </dgm:spPr>
    </dgm:pt>
  </dgm:ptLst>
  <dgm:cxnLst>
    <dgm:cxn modelId="{1F2EF651-B42B-4835-B61C-C1842C5A9933}" type="presOf" srcId="{4B89BCA4-2AAC-493B-B496-0D1DE199FACF}" destId="{E8B84197-74CE-4819-A7ED-B1C6B5A5F48A}" srcOrd="0" destOrd="0" presId="urn:microsoft.com/office/officeart/2005/8/layout/default"/>
    <dgm:cxn modelId="{F1C6639D-A325-4D64-9B54-DDA65D7FBDCB}" srcId="{7E289FFF-9D43-433C-BEF1-8EE5BF8D6519}" destId="{4B89BCA4-2AAC-493B-B496-0D1DE199FACF}" srcOrd="1" destOrd="0" parTransId="{8FBB230A-899F-4D32-B1D0-903A7894F3E8}" sibTransId="{766106F4-DE68-4D97-B087-8B26B34EB42A}"/>
    <dgm:cxn modelId="{9DA91FB5-3286-44E6-80D1-57B9162F20E6}" srcId="{7E289FFF-9D43-433C-BEF1-8EE5BF8D6519}" destId="{3746712F-73BD-4050-A799-2CDC4EFF7704}" srcOrd="0" destOrd="0" parTransId="{6089B6AF-F2A6-4A15-8DCB-C43D12998657}" sibTransId="{4F4FFC36-C017-4669-953B-63B1B6FC6F6A}"/>
    <dgm:cxn modelId="{CCB9B7B5-168A-434D-AF5B-FE719664D4BE}" type="presOf" srcId="{7E289FFF-9D43-433C-BEF1-8EE5BF8D6519}" destId="{24EF8558-BAF3-4ABB-869C-7C7144B77B29}" srcOrd="0" destOrd="0" presId="urn:microsoft.com/office/officeart/2005/8/layout/default"/>
    <dgm:cxn modelId="{D2EA42D9-BA8F-4E12-BBB3-41AA677D0DA1}" type="presOf" srcId="{3746712F-73BD-4050-A799-2CDC4EFF7704}" destId="{58373AD8-B3D8-4754-A365-EFBC07FA3A96}" srcOrd="0" destOrd="0" presId="urn:microsoft.com/office/officeart/2005/8/layout/default"/>
    <dgm:cxn modelId="{81D4CC4B-6673-4844-A869-A98FC9156D2A}" type="presParOf" srcId="{24EF8558-BAF3-4ABB-869C-7C7144B77B29}" destId="{58373AD8-B3D8-4754-A365-EFBC07FA3A96}" srcOrd="0" destOrd="0" presId="urn:microsoft.com/office/officeart/2005/8/layout/default"/>
    <dgm:cxn modelId="{C1460A98-A425-41FB-AB5A-25DB5B0EE2B7}" type="presParOf" srcId="{24EF8558-BAF3-4ABB-869C-7C7144B77B29}" destId="{E72B6959-0B8D-444B-8B1D-3E0958F9E39F}" srcOrd="1" destOrd="0" presId="urn:microsoft.com/office/officeart/2005/8/layout/default"/>
    <dgm:cxn modelId="{CA27E049-CEE6-4B00-AA12-327A7036AC8C}" type="presParOf" srcId="{24EF8558-BAF3-4ABB-869C-7C7144B77B29}" destId="{E8B84197-74CE-4819-A7ED-B1C6B5A5F48A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E289FFF-9D43-433C-BEF1-8EE5BF8D6519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CO"/>
        </a:p>
      </dgm:t>
    </dgm:pt>
    <dgm:pt modelId="{3746712F-73BD-4050-A799-2CDC4EFF7704}">
      <dgm:prSet phldrT="[Texto]" custT="1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solidFill>
          <a:schemeClr val="bg2">
            <a:lumMod val="50000"/>
          </a:schemeClr>
        </a:solidFill>
        <a:ln>
          <a:noFill/>
        </a:ln>
        <a:effectLst>
          <a:outerShdw dist="76200" dir="5400000" rotWithShape="0">
            <a:schemeClr val="bg1"/>
          </a:outerShdw>
        </a:effectLst>
      </dgm:spPr>
      <dgm:t>
        <a:bodyPr/>
        <a:lstStyle/>
        <a:p>
          <a:pPr>
            <a:buSzPct val="100000"/>
            <a:buFont typeface="+mj-lt"/>
            <a:buAutoNum type="arabicPeriod"/>
          </a:pPr>
          <a:r>
            <a:rPr lang="es-MX" sz="1600" b="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089B6AF-F2A6-4A15-8DCB-C43D12998657}" type="parTrans" cxnId="{9DA91FB5-3286-44E6-80D1-57B9162F20E6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F4FFC36-C017-4669-953B-63B1B6FC6F6A}" type="sibTrans" cxnId="{9DA91FB5-3286-44E6-80D1-57B9162F20E6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B89BCA4-2AAC-493B-B496-0D1DE199FACF}">
      <dgm:prSet phldrT="[Texto]" custT="1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solidFill>
          <a:schemeClr val="accent1"/>
        </a:solidFill>
        <a:ln>
          <a:noFill/>
        </a:ln>
        <a:effectLst>
          <a:outerShdw dist="76200" dir="5400000" rotWithShape="0">
            <a:schemeClr val="bg1"/>
          </a:outerShdw>
        </a:effectLst>
      </dgm:spPr>
      <dgm:t>
        <a:bodyPr/>
        <a:lstStyle/>
        <a:p>
          <a:pPr algn="ctr">
            <a:buSzPct val="100000"/>
            <a:buFont typeface="+mj-lt"/>
            <a:buAutoNum type="arabicPeriod"/>
          </a:pPr>
          <a:r>
            <a:rPr lang="es-CO" sz="1600" dirty="0">
              <a:latin typeface="Calibri" panose="020F0502020204030204" pitchFamily="34" charset="0"/>
              <a:cs typeface="Calibri" panose="020F0502020204030204" pitchFamily="34" charset="0"/>
            </a:rPr>
            <a:t>Tail </a:t>
          </a:r>
          <a:r>
            <a:rPr lang="es-CO" sz="16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FBB230A-899F-4D32-B1D0-903A7894F3E8}" type="parTrans" cxnId="{F1C6639D-A325-4D64-9B54-DDA65D7FBDCB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766106F4-DE68-4D97-B087-8B26B34EB42A}" type="sibTrans" cxnId="{F1C6639D-A325-4D64-9B54-DDA65D7FBDCB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4EF8558-BAF3-4ABB-869C-7C7144B77B29}" type="pres">
      <dgm:prSet presAssocID="{7E289FFF-9D43-433C-BEF1-8EE5BF8D6519}" presName="diagram" presStyleCnt="0">
        <dgm:presLayoutVars>
          <dgm:dir/>
          <dgm:resizeHandles val="exact"/>
        </dgm:presLayoutVars>
      </dgm:prSet>
      <dgm:spPr/>
    </dgm:pt>
    <dgm:pt modelId="{58373AD8-B3D8-4754-A365-EFBC07FA3A96}" type="pres">
      <dgm:prSet presAssocID="{3746712F-73BD-4050-A799-2CDC4EFF7704}" presName="node" presStyleLbl="node1" presStyleIdx="0" presStyleCnt="2" custScaleY="64382" custLinFactNeighborY="-21005">
        <dgm:presLayoutVars>
          <dgm:bulletEnabled val="1"/>
        </dgm:presLayoutVars>
      </dgm:prSet>
      <dgm:spPr>
        <a:prstGeom prst="flowChartProcess">
          <a:avLst/>
        </a:prstGeom>
      </dgm:spPr>
    </dgm:pt>
    <dgm:pt modelId="{E72B6959-0B8D-444B-8B1D-3E0958F9E39F}" type="pres">
      <dgm:prSet presAssocID="{4F4FFC36-C017-4669-953B-63B1B6FC6F6A}" presName="sibTrans" presStyleCnt="0"/>
      <dgm:spPr/>
    </dgm:pt>
    <dgm:pt modelId="{E8B84197-74CE-4819-A7ED-B1C6B5A5F48A}" type="pres">
      <dgm:prSet presAssocID="{4B89BCA4-2AAC-493B-B496-0D1DE199FACF}" presName="node" presStyleLbl="node1" presStyleIdx="1" presStyleCnt="2" custScaleY="64382" custLinFactNeighborX="-49" custLinFactNeighborY="-15186">
        <dgm:presLayoutVars>
          <dgm:bulletEnabled val="1"/>
        </dgm:presLayoutVars>
      </dgm:prSet>
      <dgm:spPr>
        <a:prstGeom prst="flowChartProcess">
          <a:avLst/>
        </a:prstGeom>
      </dgm:spPr>
    </dgm:pt>
  </dgm:ptLst>
  <dgm:cxnLst>
    <dgm:cxn modelId="{1F2EF651-B42B-4835-B61C-C1842C5A9933}" type="presOf" srcId="{4B89BCA4-2AAC-493B-B496-0D1DE199FACF}" destId="{E8B84197-74CE-4819-A7ED-B1C6B5A5F48A}" srcOrd="0" destOrd="0" presId="urn:microsoft.com/office/officeart/2005/8/layout/default"/>
    <dgm:cxn modelId="{F1C6639D-A325-4D64-9B54-DDA65D7FBDCB}" srcId="{7E289FFF-9D43-433C-BEF1-8EE5BF8D6519}" destId="{4B89BCA4-2AAC-493B-B496-0D1DE199FACF}" srcOrd="1" destOrd="0" parTransId="{8FBB230A-899F-4D32-B1D0-903A7894F3E8}" sibTransId="{766106F4-DE68-4D97-B087-8B26B34EB42A}"/>
    <dgm:cxn modelId="{9DA91FB5-3286-44E6-80D1-57B9162F20E6}" srcId="{7E289FFF-9D43-433C-BEF1-8EE5BF8D6519}" destId="{3746712F-73BD-4050-A799-2CDC4EFF7704}" srcOrd="0" destOrd="0" parTransId="{6089B6AF-F2A6-4A15-8DCB-C43D12998657}" sibTransId="{4F4FFC36-C017-4669-953B-63B1B6FC6F6A}"/>
    <dgm:cxn modelId="{CCB9B7B5-168A-434D-AF5B-FE719664D4BE}" type="presOf" srcId="{7E289FFF-9D43-433C-BEF1-8EE5BF8D6519}" destId="{24EF8558-BAF3-4ABB-869C-7C7144B77B29}" srcOrd="0" destOrd="0" presId="urn:microsoft.com/office/officeart/2005/8/layout/default"/>
    <dgm:cxn modelId="{D2EA42D9-BA8F-4E12-BBB3-41AA677D0DA1}" type="presOf" srcId="{3746712F-73BD-4050-A799-2CDC4EFF7704}" destId="{58373AD8-B3D8-4754-A365-EFBC07FA3A96}" srcOrd="0" destOrd="0" presId="urn:microsoft.com/office/officeart/2005/8/layout/default"/>
    <dgm:cxn modelId="{81D4CC4B-6673-4844-A869-A98FC9156D2A}" type="presParOf" srcId="{24EF8558-BAF3-4ABB-869C-7C7144B77B29}" destId="{58373AD8-B3D8-4754-A365-EFBC07FA3A96}" srcOrd="0" destOrd="0" presId="urn:microsoft.com/office/officeart/2005/8/layout/default"/>
    <dgm:cxn modelId="{C1460A98-A425-41FB-AB5A-25DB5B0EE2B7}" type="presParOf" srcId="{24EF8558-BAF3-4ABB-869C-7C7144B77B29}" destId="{E72B6959-0B8D-444B-8B1D-3E0958F9E39F}" srcOrd="1" destOrd="0" presId="urn:microsoft.com/office/officeart/2005/8/layout/default"/>
    <dgm:cxn modelId="{CA27E049-CEE6-4B00-AA12-327A7036AC8C}" type="presParOf" srcId="{24EF8558-BAF3-4ABB-869C-7C7144B77B29}" destId="{E8B84197-74CE-4819-A7ED-B1C6B5A5F48A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E289FFF-9D43-433C-BEF1-8EE5BF8D6519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CO"/>
        </a:p>
      </dgm:t>
    </dgm:pt>
    <dgm:pt modelId="{3746712F-73BD-4050-A799-2CDC4EFF7704}">
      <dgm:prSet phldrT="[Texto]" custT="1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solidFill>
          <a:schemeClr val="bg2">
            <a:lumMod val="50000"/>
          </a:schemeClr>
        </a:solidFill>
        <a:ln>
          <a:noFill/>
        </a:ln>
        <a:effectLst>
          <a:outerShdw dist="76200" dir="5400000" rotWithShape="0">
            <a:schemeClr val="bg1"/>
          </a:outerShdw>
        </a:effectLst>
      </dgm:spPr>
      <dgm:t>
        <a:bodyPr/>
        <a:lstStyle/>
        <a:p>
          <a:pPr>
            <a:buSzPct val="100000"/>
            <a:buFont typeface="+mj-lt"/>
            <a:buAutoNum type="arabicPeriod"/>
          </a:pPr>
          <a:r>
            <a:rPr lang="es-MX" sz="1600" b="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089B6AF-F2A6-4A15-8DCB-C43D12998657}" type="parTrans" cxnId="{9DA91FB5-3286-44E6-80D1-57B9162F20E6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F4FFC36-C017-4669-953B-63B1B6FC6F6A}" type="sibTrans" cxnId="{9DA91FB5-3286-44E6-80D1-57B9162F20E6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B89BCA4-2AAC-493B-B496-0D1DE199FACF}">
      <dgm:prSet phldrT="[Texto]" custT="1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solidFill>
          <a:schemeClr val="accent1"/>
        </a:solidFill>
        <a:ln>
          <a:noFill/>
        </a:ln>
        <a:effectLst>
          <a:outerShdw dist="76200" dir="5400000" rotWithShape="0">
            <a:schemeClr val="bg1"/>
          </a:outerShdw>
        </a:effectLst>
      </dgm:spPr>
      <dgm:t>
        <a:bodyPr/>
        <a:lstStyle/>
        <a:p>
          <a:pPr algn="ctr">
            <a:buSzPct val="100000"/>
            <a:buFont typeface="+mj-lt"/>
            <a:buAutoNum type="arabicPeriod"/>
          </a:pPr>
          <a:r>
            <a:rPr lang="es-CO" sz="1600" dirty="0">
              <a:latin typeface="Calibri" panose="020F0502020204030204" pitchFamily="34" charset="0"/>
              <a:cs typeface="Calibri" panose="020F0502020204030204" pitchFamily="34" charset="0"/>
            </a:rPr>
            <a:t>Tail </a:t>
          </a:r>
          <a:r>
            <a:rPr lang="es-CO" sz="16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FBB230A-899F-4D32-B1D0-903A7894F3E8}" type="parTrans" cxnId="{F1C6639D-A325-4D64-9B54-DDA65D7FBDCB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766106F4-DE68-4D97-B087-8B26B34EB42A}" type="sibTrans" cxnId="{F1C6639D-A325-4D64-9B54-DDA65D7FBDCB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4EF8558-BAF3-4ABB-869C-7C7144B77B29}" type="pres">
      <dgm:prSet presAssocID="{7E289FFF-9D43-433C-BEF1-8EE5BF8D6519}" presName="diagram" presStyleCnt="0">
        <dgm:presLayoutVars>
          <dgm:dir/>
          <dgm:resizeHandles val="exact"/>
        </dgm:presLayoutVars>
      </dgm:prSet>
      <dgm:spPr/>
    </dgm:pt>
    <dgm:pt modelId="{58373AD8-B3D8-4754-A365-EFBC07FA3A96}" type="pres">
      <dgm:prSet presAssocID="{3746712F-73BD-4050-A799-2CDC4EFF7704}" presName="node" presStyleLbl="node1" presStyleIdx="0" presStyleCnt="2" custScaleY="64382" custLinFactNeighborY="-21005">
        <dgm:presLayoutVars>
          <dgm:bulletEnabled val="1"/>
        </dgm:presLayoutVars>
      </dgm:prSet>
      <dgm:spPr>
        <a:prstGeom prst="flowChartProcess">
          <a:avLst/>
        </a:prstGeom>
      </dgm:spPr>
    </dgm:pt>
    <dgm:pt modelId="{E72B6959-0B8D-444B-8B1D-3E0958F9E39F}" type="pres">
      <dgm:prSet presAssocID="{4F4FFC36-C017-4669-953B-63B1B6FC6F6A}" presName="sibTrans" presStyleCnt="0"/>
      <dgm:spPr/>
    </dgm:pt>
    <dgm:pt modelId="{E8B84197-74CE-4819-A7ED-B1C6B5A5F48A}" type="pres">
      <dgm:prSet presAssocID="{4B89BCA4-2AAC-493B-B496-0D1DE199FACF}" presName="node" presStyleLbl="node1" presStyleIdx="1" presStyleCnt="2" custScaleY="64382" custLinFactNeighborX="-49" custLinFactNeighborY="-15186">
        <dgm:presLayoutVars>
          <dgm:bulletEnabled val="1"/>
        </dgm:presLayoutVars>
      </dgm:prSet>
      <dgm:spPr>
        <a:prstGeom prst="flowChartProcess">
          <a:avLst/>
        </a:prstGeom>
      </dgm:spPr>
    </dgm:pt>
  </dgm:ptLst>
  <dgm:cxnLst>
    <dgm:cxn modelId="{1F2EF651-B42B-4835-B61C-C1842C5A9933}" type="presOf" srcId="{4B89BCA4-2AAC-493B-B496-0D1DE199FACF}" destId="{E8B84197-74CE-4819-A7ED-B1C6B5A5F48A}" srcOrd="0" destOrd="0" presId="urn:microsoft.com/office/officeart/2005/8/layout/default"/>
    <dgm:cxn modelId="{F1C6639D-A325-4D64-9B54-DDA65D7FBDCB}" srcId="{7E289FFF-9D43-433C-BEF1-8EE5BF8D6519}" destId="{4B89BCA4-2AAC-493B-B496-0D1DE199FACF}" srcOrd="1" destOrd="0" parTransId="{8FBB230A-899F-4D32-B1D0-903A7894F3E8}" sibTransId="{766106F4-DE68-4D97-B087-8B26B34EB42A}"/>
    <dgm:cxn modelId="{9DA91FB5-3286-44E6-80D1-57B9162F20E6}" srcId="{7E289FFF-9D43-433C-BEF1-8EE5BF8D6519}" destId="{3746712F-73BD-4050-A799-2CDC4EFF7704}" srcOrd="0" destOrd="0" parTransId="{6089B6AF-F2A6-4A15-8DCB-C43D12998657}" sibTransId="{4F4FFC36-C017-4669-953B-63B1B6FC6F6A}"/>
    <dgm:cxn modelId="{CCB9B7B5-168A-434D-AF5B-FE719664D4BE}" type="presOf" srcId="{7E289FFF-9D43-433C-BEF1-8EE5BF8D6519}" destId="{24EF8558-BAF3-4ABB-869C-7C7144B77B29}" srcOrd="0" destOrd="0" presId="urn:microsoft.com/office/officeart/2005/8/layout/default"/>
    <dgm:cxn modelId="{D2EA42D9-BA8F-4E12-BBB3-41AA677D0DA1}" type="presOf" srcId="{3746712F-73BD-4050-A799-2CDC4EFF7704}" destId="{58373AD8-B3D8-4754-A365-EFBC07FA3A96}" srcOrd="0" destOrd="0" presId="urn:microsoft.com/office/officeart/2005/8/layout/default"/>
    <dgm:cxn modelId="{81D4CC4B-6673-4844-A869-A98FC9156D2A}" type="presParOf" srcId="{24EF8558-BAF3-4ABB-869C-7C7144B77B29}" destId="{58373AD8-B3D8-4754-A365-EFBC07FA3A96}" srcOrd="0" destOrd="0" presId="urn:microsoft.com/office/officeart/2005/8/layout/default"/>
    <dgm:cxn modelId="{C1460A98-A425-41FB-AB5A-25DB5B0EE2B7}" type="presParOf" srcId="{24EF8558-BAF3-4ABB-869C-7C7144B77B29}" destId="{E72B6959-0B8D-444B-8B1D-3E0958F9E39F}" srcOrd="1" destOrd="0" presId="urn:microsoft.com/office/officeart/2005/8/layout/default"/>
    <dgm:cxn modelId="{CA27E049-CEE6-4B00-AA12-327A7036AC8C}" type="presParOf" srcId="{24EF8558-BAF3-4ABB-869C-7C7144B77B29}" destId="{E8B84197-74CE-4819-A7ED-B1C6B5A5F48A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E289FFF-9D43-433C-BEF1-8EE5BF8D6519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CO"/>
        </a:p>
      </dgm:t>
    </dgm:pt>
    <dgm:pt modelId="{3746712F-73BD-4050-A799-2CDC4EFF7704}">
      <dgm:prSet phldrT="[Texto]" custT="1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solidFill>
          <a:schemeClr val="bg2">
            <a:lumMod val="50000"/>
          </a:schemeClr>
        </a:solidFill>
        <a:ln>
          <a:noFill/>
        </a:ln>
        <a:effectLst>
          <a:outerShdw dist="76200" dir="5400000" rotWithShape="0">
            <a:schemeClr val="bg1"/>
          </a:outerShdw>
        </a:effectLst>
      </dgm:spPr>
      <dgm:t>
        <a:bodyPr/>
        <a:lstStyle/>
        <a:p>
          <a:pPr>
            <a:buSzPct val="100000"/>
            <a:buFont typeface="+mj-lt"/>
            <a:buAutoNum type="arabicPeriod"/>
          </a:pPr>
          <a:r>
            <a:rPr lang="es-MX" sz="1600" b="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089B6AF-F2A6-4A15-8DCB-C43D12998657}" type="parTrans" cxnId="{9DA91FB5-3286-44E6-80D1-57B9162F20E6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F4FFC36-C017-4669-953B-63B1B6FC6F6A}" type="sibTrans" cxnId="{9DA91FB5-3286-44E6-80D1-57B9162F20E6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B89BCA4-2AAC-493B-B496-0D1DE199FACF}">
      <dgm:prSet phldrT="[Texto]" custT="1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solidFill>
          <a:schemeClr val="accent1"/>
        </a:solidFill>
        <a:ln>
          <a:noFill/>
        </a:ln>
        <a:effectLst>
          <a:outerShdw dist="76200" dir="5400000" rotWithShape="0">
            <a:schemeClr val="bg1"/>
          </a:outerShdw>
        </a:effectLst>
      </dgm:spPr>
      <dgm:t>
        <a:bodyPr/>
        <a:lstStyle/>
        <a:p>
          <a:pPr algn="ctr">
            <a:buSzPct val="100000"/>
            <a:buFont typeface="+mj-lt"/>
            <a:buAutoNum type="arabicPeriod"/>
          </a:pPr>
          <a:r>
            <a:rPr lang="es-CO" sz="1600" dirty="0">
              <a:latin typeface="Calibri" panose="020F0502020204030204" pitchFamily="34" charset="0"/>
              <a:cs typeface="Calibri" panose="020F0502020204030204" pitchFamily="34" charset="0"/>
            </a:rPr>
            <a:t>Tail </a:t>
          </a:r>
          <a:r>
            <a:rPr lang="es-CO" sz="16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FBB230A-899F-4D32-B1D0-903A7894F3E8}" type="parTrans" cxnId="{F1C6639D-A325-4D64-9B54-DDA65D7FBDCB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766106F4-DE68-4D97-B087-8B26B34EB42A}" type="sibTrans" cxnId="{F1C6639D-A325-4D64-9B54-DDA65D7FBDCB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4EF8558-BAF3-4ABB-869C-7C7144B77B29}" type="pres">
      <dgm:prSet presAssocID="{7E289FFF-9D43-433C-BEF1-8EE5BF8D6519}" presName="diagram" presStyleCnt="0">
        <dgm:presLayoutVars>
          <dgm:dir/>
          <dgm:resizeHandles val="exact"/>
        </dgm:presLayoutVars>
      </dgm:prSet>
      <dgm:spPr/>
    </dgm:pt>
    <dgm:pt modelId="{58373AD8-B3D8-4754-A365-EFBC07FA3A96}" type="pres">
      <dgm:prSet presAssocID="{3746712F-73BD-4050-A799-2CDC4EFF7704}" presName="node" presStyleLbl="node1" presStyleIdx="0" presStyleCnt="2" custScaleY="64382" custLinFactNeighborY="-21005">
        <dgm:presLayoutVars>
          <dgm:bulletEnabled val="1"/>
        </dgm:presLayoutVars>
      </dgm:prSet>
      <dgm:spPr>
        <a:prstGeom prst="flowChartProcess">
          <a:avLst/>
        </a:prstGeom>
      </dgm:spPr>
    </dgm:pt>
    <dgm:pt modelId="{E72B6959-0B8D-444B-8B1D-3E0958F9E39F}" type="pres">
      <dgm:prSet presAssocID="{4F4FFC36-C017-4669-953B-63B1B6FC6F6A}" presName="sibTrans" presStyleCnt="0"/>
      <dgm:spPr/>
    </dgm:pt>
    <dgm:pt modelId="{E8B84197-74CE-4819-A7ED-B1C6B5A5F48A}" type="pres">
      <dgm:prSet presAssocID="{4B89BCA4-2AAC-493B-B496-0D1DE199FACF}" presName="node" presStyleLbl="node1" presStyleIdx="1" presStyleCnt="2" custScaleY="64382" custLinFactNeighborX="-49" custLinFactNeighborY="-15186">
        <dgm:presLayoutVars>
          <dgm:bulletEnabled val="1"/>
        </dgm:presLayoutVars>
      </dgm:prSet>
      <dgm:spPr>
        <a:prstGeom prst="flowChartProcess">
          <a:avLst/>
        </a:prstGeom>
      </dgm:spPr>
    </dgm:pt>
  </dgm:ptLst>
  <dgm:cxnLst>
    <dgm:cxn modelId="{1F2EF651-B42B-4835-B61C-C1842C5A9933}" type="presOf" srcId="{4B89BCA4-2AAC-493B-B496-0D1DE199FACF}" destId="{E8B84197-74CE-4819-A7ED-B1C6B5A5F48A}" srcOrd="0" destOrd="0" presId="urn:microsoft.com/office/officeart/2005/8/layout/default"/>
    <dgm:cxn modelId="{F1C6639D-A325-4D64-9B54-DDA65D7FBDCB}" srcId="{7E289FFF-9D43-433C-BEF1-8EE5BF8D6519}" destId="{4B89BCA4-2AAC-493B-B496-0D1DE199FACF}" srcOrd="1" destOrd="0" parTransId="{8FBB230A-899F-4D32-B1D0-903A7894F3E8}" sibTransId="{766106F4-DE68-4D97-B087-8B26B34EB42A}"/>
    <dgm:cxn modelId="{9DA91FB5-3286-44E6-80D1-57B9162F20E6}" srcId="{7E289FFF-9D43-433C-BEF1-8EE5BF8D6519}" destId="{3746712F-73BD-4050-A799-2CDC4EFF7704}" srcOrd="0" destOrd="0" parTransId="{6089B6AF-F2A6-4A15-8DCB-C43D12998657}" sibTransId="{4F4FFC36-C017-4669-953B-63B1B6FC6F6A}"/>
    <dgm:cxn modelId="{CCB9B7B5-168A-434D-AF5B-FE719664D4BE}" type="presOf" srcId="{7E289FFF-9D43-433C-BEF1-8EE5BF8D6519}" destId="{24EF8558-BAF3-4ABB-869C-7C7144B77B29}" srcOrd="0" destOrd="0" presId="urn:microsoft.com/office/officeart/2005/8/layout/default"/>
    <dgm:cxn modelId="{D2EA42D9-BA8F-4E12-BBB3-41AA677D0DA1}" type="presOf" srcId="{3746712F-73BD-4050-A799-2CDC4EFF7704}" destId="{58373AD8-B3D8-4754-A365-EFBC07FA3A96}" srcOrd="0" destOrd="0" presId="urn:microsoft.com/office/officeart/2005/8/layout/default"/>
    <dgm:cxn modelId="{81D4CC4B-6673-4844-A869-A98FC9156D2A}" type="presParOf" srcId="{24EF8558-BAF3-4ABB-869C-7C7144B77B29}" destId="{58373AD8-B3D8-4754-A365-EFBC07FA3A96}" srcOrd="0" destOrd="0" presId="urn:microsoft.com/office/officeart/2005/8/layout/default"/>
    <dgm:cxn modelId="{C1460A98-A425-41FB-AB5A-25DB5B0EE2B7}" type="presParOf" srcId="{24EF8558-BAF3-4ABB-869C-7C7144B77B29}" destId="{E72B6959-0B8D-444B-8B1D-3E0958F9E39F}" srcOrd="1" destOrd="0" presId="urn:microsoft.com/office/officeart/2005/8/layout/default"/>
    <dgm:cxn modelId="{CA27E049-CEE6-4B00-AA12-327A7036AC8C}" type="presParOf" srcId="{24EF8558-BAF3-4ABB-869C-7C7144B77B29}" destId="{E8B84197-74CE-4819-A7ED-B1C6B5A5F48A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E289FFF-9D43-433C-BEF1-8EE5BF8D6519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CO"/>
        </a:p>
      </dgm:t>
    </dgm:pt>
    <dgm:pt modelId="{3746712F-73BD-4050-A799-2CDC4EFF7704}">
      <dgm:prSet phldrT="[Texto]" custT="1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solidFill>
          <a:schemeClr val="bg2">
            <a:lumMod val="50000"/>
          </a:schemeClr>
        </a:solidFill>
        <a:ln>
          <a:noFill/>
        </a:ln>
        <a:effectLst>
          <a:outerShdw dist="76200" dir="5400000" rotWithShape="0">
            <a:schemeClr val="bg1"/>
          </a:outerShdw>
        </a:effectLst>
      </dgm:spPr>
      <dgm:t>
        <a:bodyPr/>
        <a:lstStyle/>
        <a:p>
          <a:pPr>
            <a:buSzPct val="100000"/>
            <a:buFont typeface="+mj-lt"/>
            <a:buAutoNum type="arabicPeriod"/>
          </a:pPr>
          <a:r>
            <a:rPr lang="es-MX" sz="1600" b="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089B6AF-F2A6-4A15-8DCB-C43D12998657}" type="parTrans" cxnId="{9DA91FB5-3286-44E6-80D1-57B9162F20E6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F4FFC36-C017-4669-953B-63B1B6FC6F6A}" type="sibTrans" cxnId="{9DA91FB5-3286-44E6-80D1-57B9162F20E6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B89BCA4-2AAC-493B-B496-0D1DE199FACF}">
      <dgm:prSet phldrT="[Texto]" custT="1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solidFill>
          <a:schemeClr val="accent1"/>
        </a:solidFill>
        <a:ln>
          <a:noFill/>
        </a:ln>
        <a:effectLst>
          <a:outerShdw dist="76200" dir="5400000" rotWithShape="0">
            <a:schemeClr val="bg1"/>
          </a:outerShdw>
        </a:effectLst>
      </dgm:spPr>
      <dgm:t>
        <a:bodyPr/>
        <a:lstStyle/>
        <a:p>
          <a:pPr algn="ctr">
            <a:buSzPct val="100000"/>
            <a:buFont typeface="+mj-lt"/>
            <a:buAutoNum type="arabicPeriod"/>
          </a:pPr>
          <a:r>
            <a:rPr lang="es-CO" sz="1600" dirty="0">
              <a:latin typeface="Calibri" panose="020F0502020204030204" pitchFamily="34" charset="0"/>
              <a:cs typeface="Calibri" panose="020F0502020204030204" pitchFamily="34" charset="0"/>
            </a:rPr>
            <a:t>Tail </a:t>
          </a:r>
          <a:r>
            <a:rPr lang="es-CO" sz="16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FBB230A-899F-4D32-B1D0-903A7894F3E8}" type="parTrans" cxnId="{F1C6639D-A325-4D64-9B54-DDA65D7FBDCB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766106F4-DE68-4D97-B087-8B26B34EB42A}" type="sibTrans" cxnId="{F1C6639D-A325-4D64-9B54-DDA65D7FBDCB}">
      <dgm:prSet/>
      <dgm:spPr/>
      <dgm:t>
        <a:bodyPr/>
        <a:lstStyle/>
        <a:p>
          <a:endParaRPr lang="es-CO" sz="140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4EF8558-BAF3-4ABB-869C-7C7144B77B29}" type="pres">
      <dgm:prSet presAssocID="{7E289FFF-9D43-433C-BEF1-8EE5BF8D6519}" presName="diagram" presStyleCnt="0">
        <dgm:presLayoutVars>
          <dgm:dir/>
          <dgm:resizeHandles val="exact"/>
        </dgm:presLayoutVars>
      </dgm:prSet>
      <dgm:spPr/>
    </dgm:pt>
    <dgm:pt modelId="{58373AD8-B3D8-4754-A365-EFBC07FA3A96}" type="pres">
      <dgm:prSet presAssocID="{3746712F-73BD-4050-A799-2CDC4EFF7704}" presName="node" presStyleLbl="node1" presStyleIdx="0" presStyleCnt="2" custScaleY="64382" custLinFactNeighborY="-21005">
        <dgm:presLayoutVars>
          <dgm:bulletEnabled val="1"/>
        </dgm:presLayoutVars>
      </dgm:prSet>
      <dgm:spPr>
        <a:prstGeom prst="flowChartProcess">
          <a:avLst/>
        </a:prstGeom>
      </dgm:spPr>
    </dgm:pt>
    <dgm:pt modelId="{E72B6959-0B8D-444B-8B1D-3E0958F9E39F}" type="pres">
      <dgm:prSet presAssocID="{4F4FFC36-C017-4669-953B-63B1B6FC6F6A}" presName="sibTrans" presStyleCnt="0"/>
      <dgm:spPr/>
    </dgm:pt>
    <dgm:pt modelId="{E8B84197-74CE-4819-A7ED-B1C6B5A5F48A}" type="pres">
      <dgm:prSet presAssocID="{4B89BCA4-2AAC-493B-B496-0D1DE199FACF}" presName="node" presStyleLbl="node1" presStyleIdx="1" presStyleCnt="2" custScaleY="64382" custLinFactNeighborX="-49" custLinFactNeighborY="-15186">
        <dgm:presLayoutVars>
          <dgm:bulletEnabled val="1"/>
        </dgm:presLayoutVars>
      </dgm:prSet>
      <dgm:spPr>
        <a:prstGeom prst="flowChartProcess">
          <a:avLst/>
        </a:prstGeom>
      </dgm:spPr>
    </dgm:pt>
  </dgm:ptLst>
  <dgm:cxnLst>
    <dgm:cxn modelId="{1F2EF651-B42B-4835-B61C-C1842C5A9933}" type="presOf" srcId="{4B89BCA4-2AAC-493B-B496-0D1DE199FACF}" destId="{E8B84197-74CE-4819-A7ED-B1C6B5A5F48A}" srcOrd="0" destOrd="0" presId="urn:microsoft.com/office/officeart/2005/8/layout/default"/>
    <dgm:cxn modelId="{F1C6639D-A325-4D64-9B54-DDA65D7FBDCB}" srcId="{7E289FFF-9D43-433C-BEF1-8EE5BF8D6519}" destId="{4B89BCA4-2AAC-493B-B496-0D1DE199FACF}" srcOrd="1" destOrd="0" parTransId="{8FBB230A-899F-4D32-B1D0-903A7894F3E8}" sibTransId="{766106F4-DE68-4D97-B087-8B26B34EB42A}"/>
    <dgm:cxn modelId="{9DA91FB5-3286-44E6-80D1-57B9162F20E6}" srcId="{7E289FFF-9D43-433C-BEF1-8EE5BF8D6519}" destId="{3746712F-73BD-4050-A799-2CDC4EFF7704}" srcOrd="0" destOrd="0" parTransId="{6089B6AF-F2A6-4A15-8DCB-C43D12998657}" sibTransId="{4F4FFC36-C017-4669-953B-63B1B6FC6F6A}"/>
    <dgm:cxn modelId="{CCB9B7B5-168A-434D-AF5B-FE719664D4BE}" type="presOf" srcId="{7E289FFF-9D43-433C-BEF1-8EE5BF8D6519}" destId="{24EF8558-BAF3-4ABB-869C-7C7144B77B29}" srcOrd="0" destOrd="0" presId="urn:microsoft.com/office/officeart/2005/8/layout/default"/>
    <dgm:cxn modelId="{D2EA42D9-BA8F-4E12-BBB3-41AA677D0DA1}" type="presOf" srcId="{3746712F-73BD-4050-A799-2CDC4EFF7704}" destId="{58373AD8-B3D8-4754-A365-EFBC07FA3A96}" srcOrd="0" destOrd="0" presId="urn:microsoft.com/office/officeart/2005/8/layout/default"/>
    <dgm:cxn modelId="{81D4CC4B-6673-4844-A869-A98FC9156D2A}" type="presParOf" srcId="{24EF8558-BAF3-4ABB-869C-7C7144B77B29}" destId="{58373AD8-B3D8-4754-A365-EFBC07FA3A96}" srcOrd="0" destOrd="0" presId="urn:microsoft.com/office/officeart/2005/8/layout/default"/>
    <dgm:cxn modelId="{C1460A98-A425-41FB-AB5A-25DB5B0EE2B7}" type="presParOf" srcId="{24EF8558-BAF3-4ABB-869C-7C7144B77B29}" destId="{E72B6959-0B8D-444B-8B1D-3E0958F9E39F}" srcOrd="1" destOrd="0" presId="urn:microsoft.com/office/officeart/2005/8/layout/default"/>
    <dgm:cxn modelId="{CA27E049-CEE6-4B00-AA12-327A7036AC8C}" type="presParOf" srcId="{24EF8558-BAF3-4ABB-869C-7C7144B77B29}" destId="{E8B84197-74CE-4819-A7ED-B1C6B5A5F48A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373AD8-B3D8-4754-A365-EFBC07FA3A96}">
      <dsp:nvSpPr>
        <dsp:cNvPr id="0" name=""/>
        <dsp:cNvSpPr/>
      </dsp:nvSpPr>
      <dsp:spPr>
        <a:xfrm>
          <a:off x="0" y="2537427"/>
          <a:ext cx="1585519" cy="612473"/>
        </a:xfrm>
        <a:prstGeom prst="flowChartProcess">
          <a:avLst/>
        </a:prstGeom>
        <a:solidFill>
          <a:schemeClr val="accent1"/>
        </a:solidFill>
        <a:ln w="22225" cap="rnd" cmpd="sng" algn="ctr">
          <a:noFill/>
          <a:prstDash val="solid"/>
        </a:ln>
        <a:effectLst>
          <a:outerShdw dist="76200" dir="5400000" rotWithShape="0">
            <a:schemeClr val="bg1"/>
          </a:outerShdw>
        </a:effectLst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00000"/>
            <a:buFont typeface="+mj-lt"/>
            <a:buNone/>
          </a:pPr>
          <a:r>
            <a:rPr lang="es-MX" sz="1600" b="0" kern="12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0" y="2537427"/>
        <a:ext cx="1585519" cy="612473"/>
      </dsp:txXfrm>
    </dsp:sp>
    <dsp:sp modelId="{E8B84197-74CE-4819-A7ED-B1C6B5A5F48A}">
      <dsp:nvSpPr>
        <dsp:cNvPr id="0" name=""/>
        <dsp:cNvSpPr/>
      </dsp:nvSpPr>
      <dsp:spPr>
        <a:xfrm>
          <a:off x="0" y="3363809"/>
          <a:ext cx="1585519" cy="612473"/>
        </a:xfrm>
        <a:prstGeom prst="flowChartProcess">
          <a:avLst/>
        </a:prstGeom>
        <a:solidFill>
          <a:schemeClr val="bg2">
            <a:lumMod val="50000"/>
          </a:schemeClr>
        </a:solidFill>
        <a:ln w="22225" cap="rnd" cmpd="sng" algn="ctr">
          <a:noFill/>
          <a:prstDash val="solid"/>
        </a:ln>
        <a:effectLst>
          <a:outerShdw dist="76200" dir="5400000" rotWithShape="0">
            <a:schemeClr val="bg1"/>
          </a:outerShdw>
        </a:effectLst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00000"/>
            <a:buFont typeface="+mj-lt"/>
            <a:buNone/>
          </a:pPr>
          <a:r>
            <a:rPr lang="es-CO" sz="1600" kern="1200" dirty="0">
              <a:latin typeface="Calibri" panose="020F0502020204030204" pitchFamily="34" charset="0"/>
              <a:cs typeface="Calibri" panose="020F0502020204030204" pitchFamily="34" charset="0"/>
            </a:rPr>
            <a:t>Tail </a:t>
          </a:r>
          <a:r>
            <a:rPr lang="es-CO" sz="1600" kern="12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0" y="3363809"/>
        <a:ext cx="1585519" cy="61247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373AD8-B3D8-4754-A365-EFBC07FA3A96}">
      <dsp:nvSpPr>
        <dsp:cNvPr id="0" name=""/>
        <dsp:cNvSpPr/>
      </dsp:nvSpPr>
      <dsp:spPr>
        <a:xfrm>
          <a:off x="0" y="2537427"/>
          <a:ext cx="1585519" cy="612473"/>
        </a:xfrm>
        <a:prstGeom prst="flowChartProcess">
          <a:avLst/>
        </a:prstGeom>
        <a:solidFill>
          <a:schemeClr val="accent1"/>
        </a:solidFill>
        <a:ln w="22225" cap="rnd" cmpd="sng" algn="ctr">
          <a:noFill/>
          <a:prstDash val="solid"/>
        </a:ln>
        <a:effectLst>
          <a:outerShdw dist="76200" dir="5400000" rotWithShape="0">
            <a:schemeClr val="bg1"/>
          </a:outerShdw>
        </a:effectLst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00000"/>
            <a:buFont typeface="+mj-lt"/>
            <a:buNone/>
          </a:pPr>
          <a:r>
            <a:rPr lang="es-MX" sz="1600" b="0" kern="12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0" y="2537427"/>
        <a:ext cx="1585519" cy="612473"/>
      </dsp:txXfrm>
    </dsp:sp>
    <dsp:sp modelId="{E8B84197-74CE-4819-A7ED-B1C6B5A5F48A}">
      <dsp:nvSpPr>
        <dsp:cNvPr id="0" name=""/>
        <dsp:cNvSpPr/>
      </dsp:nvSpPr>
      <dsp:spPr>
        <a:xfrm>
          <a:off x="0" y="3363809"/>
          <a:ext cx="1585519" cy="612473"/>
        </a:xfrm>
        <a:prstGeom prst="flowChartProcess">
          <a:avLst/>
        </a:prstGeom>
        <a:solidFill>
          <a:schemeClr val="bg2">
            <a:lumMod val="50000"/>
          </a:schemeClr>
        </a:solidFill>
        <a:ln w="22225" cap="rnd" cmpd="sng" algn="ctr">
          <a:noFill/>
          <a:prstDash val="solid"/>
        </a:ln>
        <a:effectLst>
          <a:outerShdw dist="76200" dir="5400000" rotWithShape="0">
            <a:schemeClr val="bg1"/>
          </a:outerShdw>
        </a:effectLst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00000"/>
            <a:buFont typeface="+mj-lt"/>
            <a:buNone/>
          </a:pPr>
          <a:r>
            <a:rPr lang="es-CO" sz="1600" kern="1200" dirty="0">
              <a:latin typeface="Calibri" panose="020F0502020204030204" pitchFamily="34" charset="0"/>
              <a:cs typeface="Calibri" panose="020F0502020204030204" pitchFamily="34" charset="0"/>
            </a:rPr>
            <a:t>Tail </a:t>
          </a:r>
          <a:r>
            <a:rPr lang="es-CO" sz="1600" kern="12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0" y="3363809"/>
        <a:ext cx="1585519" cy="61247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373AD8-B3D8-4754-A365-EFBC07FA3A96}">
      <dsp:nvSpPr>
        <dsp:cNvPr id="0" name=""/>
        <dsp:cNvSpPr/>
      </dsp:nvSpPr>
      <dsp:spPr>
        <a:xfrm>
          <a:off x="0" y="2537427"/>
          <a:ext cx="1585519" cy="612473"/>
        </a:xfrm>
        <a:prstGeom prst="flowChartProcess">
          <a:avLst/>
        </a:prstGeom>
        <a:solidFill>
          <a:schemeClr val="accent1"/>
        </a:solidFill>
        <a:ln w="22225" cap="rnd" cmpd="sng" algn="ctr">
          <a:noFill/>
          <a:prstDash val="solid"/>
        </a:ln>
        <a:effectLst>
          <a:outerShdw dist="76200" dir="5400000" rotWithShape="0">
            <a:schemeClr val="bg1"/>
          </a:outerShdw>
        </a:effectLst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00000"/>
            <a:buFont typeface="+mj-lt"/>
            <a:buNone/>
          </a:pPr>
          <a:r>
            <a:rPr lang="es-MX" sz="1600" b="0" kern="12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0" y="2537427"/>
        <a:ext cx="1585519" cy="612473"/>
      </dsp:txXfrm>
    </dsp:sp>
    <dsp:sp modelId="{E8B84197-74CE-4819-A7ED-B1C6B5A5F48A}">
      <dsp:nvSpPr>
        <dsp:cNvPr id="0" name=""/>
        <dsp:cNvSpPr/>
      </dsp:nvSpPr>
      <dsp:spPr>
        <a:xfrm>
          <a:off x="0" y="3363809"/>
          <a:ext cx="1585519" cy="612473"/>
        </a:xfrm>
        <a:prstGeom prst="flowChartProcess">
          <a:avLst/>
        </a:prstGeom>
        <a:solidFill>
          <a:schemeClr val="bg2">
            <a:lumMod val="50000"/>
          </a:schemeClr>
        </a:solidFill>
        <a:ln w="22225" cap="rnd" cmpd="sng" algn="ctr">
          <a:noFill/>
          <a:prstDash val="solid"/>
        </a:ln>
        <a:effectLst>
          <a:outerShdw dist="76200" dir="5400000" rotWithShape="0">
            <a:schemeClr val="bg1"/>
          </a:outerShdw>
        </a:effectLst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00000"/>
            <a:buFont typeface="+mj-lt"/>
            <a:buNone/>
          </a:pPr>
          <a:r>
            <a:rPr lang="es-CO" sz="1600" kern="1200" dirty="0">
              <a:latin typeface="Calibri" panose="020F0502020204030204" pitchFamily="34" charset="0"/>
              <a:cs typeface="Calibri" panose="020F0502020204030204" pitchFamily="34" charset="0"/>
            </a:rPr>
            <a:t>Tail </a:t>
          </a:r>
          <a:r>
            <a:rPr lang="es-CO" sz="1600" kern="12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0" y="3363809"/>
        <a:ext cx="1585519" cy="61247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373AD8-B3D8-4754-A365-EFBC07FA3A96}">
      <dsp:nvSpPr>
        <dsp:cNvPr id="0" name=""/>
        <dsp:cNvSpPr/>
      </dsp:nvSpPr>
      <dsp:spPr>
        <a:xfrm>
          <a:off x="0" y="2537427"/>
          <a:ext cx="1585519" cy="612473"/>
        </a:xfrm>
        <a:prstGeom prst="flowChartProcess">
          <a:avLst/>
        </a:prstGeom>
        <a:solidFill>
          <a:schemeClr val="accent1"/>
        </a:solidFill>
        <a:ln w="22225" cap="rnd" cmpd="sng" algn="ctr">
          <a:noFill/>
          <a:prstDash val="solid"/>
        </a:ln>
        <a:effectLst>
          <a:outerShdw dist="76200" dir="5400000" rotWithShape="0">
            <a:schemeClr val="bg1"/>
          </a:outerShdw>
        </a:effectLst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00000"/>
            <a:buFont typeface="+mj-lt"/>
            <a:buNone/>
          </a:pPr>
          <a:r>
            <a:rPr lang="es-MX" sz="1600" b="0" kern="12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0" y="2537427"/>
        <a:ext cx="1585519" cy="612473"/>
      </dsp:txXfrm>
    </dsp:sp>
    <dsp:sp modelId="{E8B84197-74CE-4819-A7ED-B1C6B5A5F48A}">
      <dsp:nvSpPr>
        <dsp:cNvPr id="0" name=""/>
        <dsp:cNvSpPr/>
      </dsp:nvSpPr>
      <dsp:spPr>
        <a:xfrm>
          <a:off x="0" y="3363809"/>
          <a:ext cx="1585519" cy="612473"/>
        </a:xfrm>
        <a:prstGeom prst="flowChartProcess">
          <a:avLst/>
        </a:prstGeom>
        <a:solidFill>
          <a:schemeClr val="bg2">
            <a:lumMod val="50000"/>
          </a:schemeClr>
        </a:solidFill>
        <a:ln w="22225" cap="rnd" cmpd="sng" algn="ctr">
          <a:noFill/>
          <a:prstDash val="solid"/>
        </a:ln>
        <a:effectLst>
          <a:outerShdw dist="76200" dir="5400000" rotWithShape="0">
            <a:schemeClr val="bg1"/>
          </a:outerShdw>
        </a:effectLst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00000"/>
            <a:buFont typeface="+mj-lt"/>
            <a:buNone/>
          </a:pPr>
          <a:r>
            <a:rPr lang="es-CO" sz="1600" kern="1200" dirty="0">
              <a:latin typeface="Calibri" panose="020F0502020204030204" pitchFamily="34" charset="0"/>
              <a:cs typeface="Calibri" panose="020F0502020204030204" pitchFamily="34" charset="0"/>
            </a:rPr>
            <a:t>Tail </a:t>
          </a:r>
          <a:r>
            <a:rPr lang="es-CO" sz="1600" kern="12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0" y="3363809"/>
        <a:ext cx="1585519" cy="61247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373AD8-B3D8-4754-A365-EFBC07FA3A96}">
      <dsp:nvSpPr>
        <dsp:cNvPr id="0" name=""/>
        <dsp:cNvSpPr/>
      </dsp:nvSpPr>
      <dsp:spPr>
        <a:xfrm>
          <a:off x="0" y="2537427"/>
          <a:ext cx="1585519" cy="612473"/>
        </a:xfrm>
        <a:prstGeom prst="flowChartProcess">
          <a:avLst/>
        </a:prstGeom>
        <a:solidFill>
          <a:schemeClr val="bg2">
            <a:lumMod val="50000"/>
          </a:schemeClr>
        </a:solidFill>
        <a:ln w="22225" cap="rnd" cmpd="sng" algn="ctr">
          <a:noFill/>
          <a:prstDash val="solid"/>
        </a:ln>
        <a:effectLst>
          <a:outerShdw dist="76200" dir="5400000" rotWithShape="0">
            <a:schemeClr val="bg1"/>
          </a:outerShdw>
        </a:effectLst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00000"/>
            <a:buFont typeface="+mj-lt"/>
            <a:buNone/>
          </a:pPr>
          <a:r>
            <a:rPr lang="es-MX" sz="1600" b="0" kern="12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0" y="2537427"/>
        <a:ext cx="1585519" cy="612473"/>
      </dsp:txXfrm>
    </dsp:sp>
    <dsp:sp modelId="{E8B84197-74CE-4819-A7ED-B1C6B5A5F48A}">
      <dsp:nvSpPr>
        <dsp:cNvPr id="0" name=""/>
        <dsp:cNvSpPr/>
      </dsp:nvSpPr>
      <dsp:spPr>
        <a:xfrm>
          <a:off x="0" y="3363809"/>
          <a:ext cx="1585519" cy="612473"/>
        </a:xfrm>
        <a:prstGeom prst="flowChartProcess">
          <a:avLst/>
        </a:prstGeom>
        <a:solidFill>
          <a:schemeClr val="accent1"/>
        </a:solidFill>
        <a:ln w="22225" cap="rnd" cmpd="sng" algn="ctr">
          <a:noFill/>
          <a:prstDash val="solid"/>
        </a:ln>
        <a:effectLst>
          <a:outerShdw dist="76200" dir="5400000" rotWithShape="0">
            <a:schemeClr val="bg1"/>
          </a:outerShdw>
        </a:effectLst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00000"/>
            <a:buFont typeface="+mj-lt"/>
            <a:buNone/>
          </a:pPr>
          <a:r>
            <a:rPr lang="es-CO" sz="1600" kern="1200" dirty="0">
              <a:latin typeface="Calibri" panose="020F0502020204030204" pitchFamily="34" charset="0"/>
              <a:cs typeface="Calibri" panose="020F0502020204030204" pitchFamily="34" charset="0"/>
            </a:rPr>
            <a:t>Tail </a:t>
          </a:r>
          <a:r>
            <a:rPr lang="es-CO" sz="1600" kern="12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0" y="3363809"/>
        <a:ext cx="1585519" cy="61247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373AD8-B3D8-4754-A365-EFBC07FA3A96}">
      <dsp:nvSpPr>
        <dsp:cNvPr id="0" name=""/>
        <dsp:cNvSpPr/>
      </dsp:nvSpPr>
      <dsp:spPr>
        <a:xfrm>
          <a:off x="0" y="2537427"/>
          <a:ext cx="1585519" cy="612473"/>
        </a:xfrm>
        <a:prstGeom prst="flowChartProcess">
          <a:avLst/>
        </a:prstGeom>
        <a:solidFill>
          <a:schemeClr val="bg2">
            <a:lumMod val="50000"/>
          </a:schemeClr>
        </a:solidFill>
        <a:ln w="22225" cap="rnd" cmpd="sng" algn="ctr">
          <a:noFill/>
          <a:prstDash val="solid"/>
        </a:ln>
        <a:effectLst>
          <a:outerShdw dist="76200" dir="5400000" rotWithShape="0">
            <a:schemeClr val="bg1"/>
          </a:outerShdw>
        </a:effectLst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00000"/>
            <a:buFont typeface="+mj-lt"/>
            <a:buNone/>
          </a:pPr>
          <a:r>
            <a:rPr lang="es-MX" sz="1600" b="0" kern="12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0" y="2537427"/>
        <a:ext cx="1585519" cy="612473"/>
      </dsp:txXfrm>
    </dsp:sp>
    <dsp:sp modelId="{E8B84197-74CE-4819-A7ED-B1C6B5A5F48A}">
      <dsp:nvSpPr>
        <dsp:cNvPr id="0" name=""/>
        <dsp:cNvSpPr/>
      </dsp:nvSpPr>
      <dsp:spPr>
        <a:xfrm>
          <a:off x="0" y="3363809"/>
          <a:ext cx="1585519" cy="612473"/>
        </a:xfrm>
        <a:prstGeom prst="flowChartProcess">
          <a:avLst/>
        </a:prstGeom>
        <a:solidFill>
          <a:schemeClr val="accent1"/>
        </a:solidFill>
        <a:ln w="22225" cap="rnd" cmpd="sng" algn="ctr">
          <a:noFill/>
          <a:prstDash val="solid"/>
        </a:ln>
        <a:effectLst>
          <a:outerShdw dist="76200" dir="5400000" rotWithShape="0">
            <a:schemeClr val="bg1"/>
          </a:outerShdw>
        </a:effectLst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00000"/>
            <a:buFont typeface="+mj-lt"/>
            <a:buNone/>
          </a:pPr>
          <a:r>
            <a:rPr lang="es-CO" sz="1600" kern="1200" dirty="0">
              <a:latin typeface="Calibri" panose="020F0502020204030204" pitchFamily="34" charset="0"/>
              <a:cs typeface="Calibri" panose="020F0502020204030204" pitchFamily="34" charset="0"/>
            </a:rPr>
            <a:t>Tail </a:t>
          </a:r>
          <a:r>
            <a:rPr lang="es-CO" sz="1600" kern="12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0" y="3363809"/>
        <a:ext cx="1585519" cy="61247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373AD8-B3D8-4754-A365-EFBC07FA3A96}">
      <dsp:nvSpPr>
        <dsp:cNvPr id="0" name=""/>
        <dsp:cNvSpPr/>
      </dsp:nvSpPr>
      <dsp:spPr>
        <a:xfrm>
          <a:off x="0" y="2537427"/>
          <a:ext cx="1585519" cy="612473"/>
        </a:xfrm>
        <a:prstGeom prst="flowChartProcess">
          <a:avLst/>
        </a:prstGeom>
        <a:solidFill>
          <a:schemeClr val="bg2">
            <a:lumMod val="50000"/>
          </a:schemeClr>
        </a:solidFill>
        <a:ln w="22225" cap="rnd" cmpd="sng" algn="ctr">
          <a:noFill/>
          <a:prstDash val="solid"/>
        </a:ln>
        <a:effectLst>
          <a:outerShdw dist="76200" dir="5400000" rotWithShape="0">
            <a:schemeClr val="bg1"/>
          </a:outerShdw>
        </a:effectLst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00000"/>
            <a:buFont typeface="+mj-lt"/>
            <a:buNone/>
          </a:pPr>
          <a:r>
            <a:rPr lang="es-MX" sz="1600" b="0" kern="12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0" y="2537427"/>
        <a:ext cx="1585519" cy="612473"/>
      </dsp:txXfrm>
    </dsp:sp>
    <dsp:sp modelId="{E8B84197-74CE-4819-A7ED-B1C6B5A5F48A}">
      <dsp:nvSpPr>
        <dsp:cNvPr id="0" name=""/>
        <dsp:cNvSpPr/>
      </dsp:nvSpPr>
      <dsp:spPr>
        <a:xfrm>
          <a:off x="0" y="3363809"/>
          <a:ext cx="1585519" cy="612473"/>
        </a:xfrm>
        <a:prstGeom prst="flowChartProcess">
          <a:avLst/>
        </a:prstGeom>
        <a:solidFill>
          <a:schemeClr val="accent1"/>
        </a:solidFill>
        <a:ln w="22225" cap="rnd" cmpd="sng" algn="ctr">
          <a:noFill/>
          <a:prstDash val="solid"/>
        </a:ln>
        <a:effectLst>
          <a:outerShdw dist="76200" dir="5400000" rotWithShape="0">
            <a:schemeClr val="bg1"/>
          </a:outerShdw>
        </a:effectLst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00000"/>
            <a:buFont typeface="+mj-lt"/>
            <a:buNone/>
          </a:pPr>
          <a:r>
            <a:rPr lang="es-CO" sz="1600" kern="1200" dirty="0">
              <a:latin typeface="Calibri" panose="020F0502020204030204" pitchFamily="34" charset="0"/>
              <a:cs typeface="Calibri" panose="020F0502020204030204" pitchFamily="34" charset="0"/>
            </a:rPr>
            <a:t>Tail </a:t>
          </a:r>
          <a:r>
            <a:rPr lang="es-CO" sz="1600" kern="12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0" y="3363809"/>
        <a:ext cx="1585519" cy="61247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373AD8-B3D8-4754-A365-EFBC07FA3A96}">
      <dsp:nvSpPr>
        <dsp:cNvPr id="0" name=""/>
        <dsp:cNvSpPr/>
      </dsp:nvSpPr>
      <dsp:spPr>
        <a:xfrm>
          <a:off x="0" y="2537427"/>
          <a:ext cx="1585519" cy="612473"/>
        </a:xfrm>
        <a:prstGeom prst="flowChartProcess">
          <a:avLst/>
        </a:prstGeom>
        <a:solidFill>
          <a:schemeClr val="bg2">
            <a:lumMod val="50000"/>
          </a:schemeClr>
        </a:solidFill>
        <a:ln w="22225" cap="rnd" cmpd="sng" algn="ctr">
          <a:noFill/>
          <a:prstDash val="solid"/>
        </a:ln>
        <a:effectLst>
          <a:outerShdw dist="76200" dir="5400000" rotWithShape="0">
            <a:schemeClr val="bg1"/>
          </a:outerShdw>
        </a:effectLst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00000"/>
            <a:buFont typeface="+mj-lt"/>
            <a:buNone/>
          </a:pPr>
          <a:r>
            <a:rPr lang="es-MX" sz="1600" b="0" kern="12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0" y="2537427"/>
        <a:ext cx="1585519" cy="612473"/>
      </dsp:txXfrm>
    </dsp:sp>
    <dsp:sp modelId="{E8B84197-74CE-4819-A7ED-B1C6B5A5F48A}">
      <dsp:nvSpPr>
        <dsp:cNvPr id="0" name=""/>
        <dsp:cNvSpPr/>
      </dsp:nvSpPr>
      <dsp:spPr>
        <a:xfrm>
          <a:off x="0" y="3363809"/>
          <a:ext cx="1585519" cy="612473"/>
        </a:xfrm>
        <a:prstGeom prst="flowChartProcess">
          <a:avLst/>
        </a:prstGeom>
        <a:solidFill>
          <a:schemeClr val="accent1"/>
        </a:solidFill>
        <a:ln w="22225" cap="rnd" cmpd="sng" algn="ctr">
          <a:noFill/>
          <a:prstDash val="solid"/>
        </a:ln>
        <a:effectLst>
          <a:outerShdw dist="76200" dir="5400000" rotWithShape="0">
            <a:schemeClr val="bg1"/>
          </a:outerShdw>
        </a:effectLst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00000"/>
            <a:buFont typeface="+mj-lt"/>
            <a:buNone/>
          </a:pPr>
          <a:r>
            <a:rPr lang="es-CO" sz="1600" kern="1200" dirty="0">
              <a:latin typeface="Calibri" panose="020F0502020204030204" pitchFamily="34" charset="0"/>
              <a:cs typeface="Calibri" panose="020F0502020204030204" pitchFamily="34" charset="0"/>
            </a:rPr>
            <a:t>Tail </a:t>
          </a:r>
          <a:r>
            <a:rPr lang="es-CO" sz="1600" kern="1200" dirty="0" err="1">
              <a:latin typeface="Calibri" panose="020F0502020204030204" pitchFamily="34" charset="0"/>
              <a:cs typeface="Calibri" panose="020F0502020204030204" pitchFamily="34" charset="0"/>
            </a:rPr>
            <a:t>Recursion</a:t>
          </a:r>
          <a:endParaRPr lang="es-CO" sz="1600" b="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0" y="3363809"/>
        <a:ext cx="1585519" cy="6124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B0936475-6C93-4E6C-8F9B-586B9AA34E6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F43F870-90AE-471A-B3D9-DD854D4D2C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86A566-714C-4D24-9A4F-4AB9EF7358CD}" type="datetimeFigureOut">
              <a:rPr lang="es-CO" smtClean="0"/>
              <a:t>20/04/2022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330A7A2-FA8D-4A52-AC8E-D31B1994DB4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626534F-B65E-41F6-930B-BC6FDF47BDA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71917-9913-4118-8BC5-1B04A381BBB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3660018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8FBFD6-D6BE-4C19-908A-1FB1C7D6D302}" type="datetimeFigureOut">
              <a:rPr lang="es-CO" smtClean="0"/>
              <a:t>20/04/2022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E54F5B-8A24-4166-A2A6-1D10F77D5B2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6836433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E54F5B-8A24-4166-A2A6-1D10F77D5B26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79928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2862A-0417-4032-8B79-CFAC803F735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110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1FDCC-34A6-4A14-A2FE-7E5290224B83}" type="datetime1">
              <a:rPr lang="es-CO" smtClean="0"/>
              <a:t>20/04/2022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r>
              <a:rPr lang="es-CO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26-3F35-4D9C-9D94-C146B623EA7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04189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FD180-03D2-4F18-9A76-41C860795743}" type="datetime1">
              <a:rPr lang="es-CO" smtClean="0"/>
              <a:t>20/04/2022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O"/>
              <a:t>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26-3F35-4D9C-9D94-C146B623EA7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0385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79C5-0820-44D4-9552-7CDDCDB26AA0}" type="datetime1">
              <a:rPr lang="es-CO" smtClean="0"/>
              <a:t>20/04/2022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O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26-3F35-4D9C-9D94-C146B623EA7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186641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8BC04-7E80-4C28-925A-7DCE525439B0}" type="datetime1">
              <a:rPr lang="es-CO" smtClean="0"/>
              <a:t>20/04/2022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O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26-3F35-4D9C-9D94-C146B623EA7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203761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34997-097D-4E04-8D87-52E98BE307A0}" type="datetime1">
              <a:rPr lang="es-CO" smtClean="0"/>
              <a:t>20/04/2022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O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26-3F35-4D9C-9D94-C146B623EA7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518257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C1340-B7A3-46C3-B4CE-84D5B6916D27}" type="datetime1">
              <a:rPr lang="es-CO" smtClean="0"/>
              <a:t>20/04/2022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O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26-3F35-4D9C-9D94-C146B623EA7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00602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D5007-06C8-4DE9-9509-5CDB3EA11F77}" type="datetime1">
              <a:rPr lang="es-CO" smtClean="0"/>
              <a:t>20/04/2022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O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26-3F35-4D9C-9D94-C146B623EA7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283462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2D944-7C23-4E1D-B2FC-FCDF15DCFA64}" type="datetime1">
              <a:rPr lang="es-CO" smtClean="0"/>
              <a:t>20/04/2022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O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26-3F35-4D9C-9D94-C146B623EA7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42487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FBF58-493C-41AA-9B43-FAC5D7698C4B}" type="datetime1">
              <a:rPr lang="es-CO" smtClean="0"/>
              <a:t>20/04/2022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O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26-3F35-4D9C-9D94-C146B623EA7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70170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7CEED-CBD0-4ED3-9F93-5C115527F76C}" type="datetime1">
              <a:rPr lang="es-CO" smtClean="0"/>
              <a:t>20/04/2022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O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F6A81526-3F35-4D9C-9D94-C146B623EA7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41481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3DEB2-846A-4412-A0A9-FE57CA1FB989}" type="datetime1">
              <a:rPr lang="es-CO" smtClean="0"/>
              <a:t>20/04/2022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O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26-3F35-4D9C-9D94-C146B623EA7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59327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52024-2DBF-429C-AD03-94E2FA18E25A}" type="datetime1">
              <a:rPr lang="es-CO" smtClean="0"/>
              <a:t>20/04/2022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O"/>
              <a:t>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26-3F35-4D9C-9D94-C146B623EA7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63850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CFFEE-E71E-4715-8962-16BDE9B2DE4C}" type="datetime1">
              <a:rPr lang="es-CO" smtClean="0"/>
              <a:t>20/04/2022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O"/>
              <a:t>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26-3F35-4D9C-9D94-C146B623EA7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86571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C1CEC-D970-47FD-BBD9-5AFA25DFE795}" type="datetime1">
              <a:rPr lang="es-CO" smtClean="0"/>
              <a:t>20/04/2022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O"/>
              <a:t>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26-3F35-4D9C-9D94-C146B623EA7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32234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0ECB9-85CE-4AD4-A4EE-96598E7F9626}" type="datetime1">
              <a:rPr lang="es-CO" smtClean="0"/>
              <a:t>20/04/2022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O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26-3F35-4D9C-9D94-C146B623EA7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24106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EDECB-2B7E-4890-9758-61DE96E5AB50}" type="datetime1">
              <a:rPr lang="es-CO" smtClean="0"/>
              <a:t>20/04/2022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O"/>
              <a:t>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26-3F35-4D9C-9D94-C146B623EA7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66120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C1DB7-578D-4744-A5C7-A7931D8739DA}" type="datetime1">
              <a:rPr lang="es-CO" smtClean="0"/>
              <a:t>20/04/2022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O"/>
              <a:t>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81526-3F35-4D9C-9D94-C146B623EA7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03015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7A121AB-5D3E-4875-9615-D253A83065C9}" type="datetime1">
              <a:rPr lang="es-CO" smtClean="0"/>
              <a:t>20/04/2022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s-CO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6A81526-3F35-4D9C-9D94-C146B623EA7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39455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7" Type="http://schemas.openxmlformats.org/officeDocument/2006/relationships/image" Target="../media/image2.png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2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2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diagramLayout" Target="../diagrams/layout4.xml"/><Relationship Id="rId7" Type="http://schemas.openxmlformats.org/officeDocument/2006/relationships/image" Target="../media/image2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10" Type="http://schemas.openxmlformats.org/officeDocument/2006/relationships/image" Target="../media/image6.png"/><Relationship Id="rId4" Type="http://schemas.openxmlformats.org/officeDocument/2006/relationships/diagramQuickStyle" Target="../diagrams/quickStyle4.xml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2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7" Type="http://schemas.openxmlformats.org/officeDocument/2006/relationships/image" Target="../media/image2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gif"/><Relationship Id="rId3" Type="http://schemas.openxmlformats.org/officeDocument/2006/relationships/diagramLayout" Target="../diagrams/layout7.xml"/><Relationship Id="rId7" Type="http://schemas.openxmlformats.org/officeDocument/2006/relationships/image" Target="../media/image2.pn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Relationship Id="rId9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6">
            <a:extLst>
              <a:ext uri="{FF2B5EF4-FFF2-40B4-BE49-F238E27FC236}">
                <a16:creationId xmlns:a16="http://schemas.microsoft.com/office/drawing/2014/main" id="{B4DD0D1D-8FC1-4928-B23A-1E2C50B9B2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1592" y="5798551"/>
            <a:ext cx="4221193" cy="104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91361309-067D-4ACB-954C-C474419BAE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8400" y="261804"/>
            <a:ext cx="8574622" cy="2616199"/>
          </a:xfrm>
        </p:spPr>
        <p:txBody>
          <a:bodyPr/>
          <a:lstStyle/>
          <a:p>
            <a:r>
              <a:rPr lang="es-CO" dirty="0"/>
              <a:t>Teoría De Lenguajes De Programación</a:t>
            </a:r>
          </a:p>
        </p:txBody>
      </p:sp>
      <p:sp>
        <p:nvSpPr>
          <p:cNvPr id="13" name="Subtítulo 2">
            <a:extLst>
              <a:ext uri="{FF2B5EF4-FFF2-40B4-BE49-F238E27FC236}">
                <a16:creationId xmlns:a16="http://schemas.microsoft.com/office/drawing/2014/main" id="{AEEEAF68-A2FB-4898-AB42-446E081837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15377" y="3174621"/>
            <a:ext cx="6987645" cy="1388534"/>
          </a:xfrm>
        </p:spPr>
        <p:txBody>
          <a:bodyPr>
            <a:normAutofit fontScale="92500" lnSpcReduction="20000"/>
          </a:bodyPr>
          <a:lstStyle/>
          <a:p>
            <a:r>
              <a:rPr lang="es-CO" sz="2800" dirty="0"/>
              <a:t>Ricardo Jose Garzon Arias</a:t>
            </a:r>
          </a:p>
          <a:p>
            <a:r>
              <a:rPr lang="es-CO" dirty="0"/>
              <a:t>rgarzona@unal.edu.co</a:t>
            </a:r>
            <a:br>
              <a:rPr lang="es-CO" dirty="0"/>
            </a:br>
            <a:r>
              <a:rPr lang="es-CO" dirty="0"/>
              <a:t>Universidad Nacional De Colombia-Sede Medellín</a:t>
            </a:r>
            <a:br>
              <a:rPr lang="es-CO" dirty="0"/>
            </a:br>
            <a:r>
              <a:rPr lang="es-CO" dirty="0"/>
              <a:t>2022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275122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87239BAC-2510-4D2F-9D3E-D95EA1910643}"/>
              </a:ext>
            </a:extLst>
          </p:cNvPr>
          <p:cNvGraphicFramePr/>
          <p:nvPr/>
        </p:nvGraphicFramePr>
        <p:xfrm>
          <a:off x="0" y="0"/>
          <a:ext cx="1585519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7" name="Marcador de número de diapositiva 8">
            <a:extLst>
              <a:ext uri="{FF2B5EF4-FFF2-40B4-BE49-F238E27FC236}">
                <a16:creationId xmlns:a16="http://schemas.microsoft.com/office/drawing/2014/main" id="{E8C0C238-F577-49A1-89D5-52065984168C}"/>
              </a:ext>
            </a:extLst>
          </p:cNvPr>
          <p:cNvSpPr txBox="1">
            <a:spLocks/>
          </p:cNvSpPr>
          <p:nvPr/>
        </p:nvSpPr>
        <p:spPr>
          <a:xfrm>
            <a:off x="11640833" y="6492875"/>
            <a:ext cx="551167" cy="36512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6A81526-3F35-4D9C-9D94-C146B623EA7C}" type="slidenum">
              <a:rPr lang="es-CO" b="1" smtClean="0">
                <a:latin typeface="Calibri" panose="020F0502020204030204" pitchFamily="34" charset="0"/>
                <a:cs typeface="Calibri" panose="020F0502020204030204" pitchFamily="34" charset="0"/>
              </a:rPr>
              <a:pPr algn="ctr"/>
              <a:t>10</a:t>
            </a:fld>
            <a:endParaRPr lang="es-CO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8" name="Picture 6">
            <a:extLst>
              <a:ext uri="{FF2B5EF4-FFF2-40B4-BE49-F238E27FC236}">
                <a16:creationId xmlns:a16="http://schemas.microsoft.com/office/drawing/2014/main" id="{9ACE0549-845A-420A-BBFF-185A207CD2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4814" y="5811038"/>
            <a:ext cx="4221193" cy="104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6AE017B5-8210-45CE-8AC4-D833EBCF2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8532" y="169518"/>
            <a:ext cx="6238853" cy="440082"/>
          </a:xfrm>
        </p:spPr>
        <p:txBody>
          <a:bodyPr>
            <a:noAutofit/>
          </a:bodyPr>
          <a:lstStyle/>
          <a:p>
            <a:r>
              <a:rPr lang="es-CO" sz="4800" dirty="0"/>
              <a:t>Tail </a:t>
            </a:r>
            <a:r>
              <a:rPr lang="es-CO" sz="4800" dirty="0" err="1"/>
              <a:t>Recursion</a:t>
            </a:r>
            <a:endParaRPr lang="es-CO" sz="4800" dirty="0"/>
          </a:p>
        </p:txBody>
      </p:sp>
      <p:sp>
        <p:nvSpPr>
          <p:cNvPr id="14" name="Marcador de contenido 5">
            <a:extLst>
              <a:ext uri="{FF2B5EF4-FFF2-40B4-BE49-F238E27FC236}">
                <a16:creationId xmlns:a16="http://schemas.microsoft.com/office/drawing/2014/main" id="{F18FCF0C-C147-4C9B-B9EC-BC87F1B593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8219" y="809500"/>
            <a:ext cx="5239379" cy="997245"/>
          </a:xfrm>
        </p:spPr>
        <p:txBody>
          <a:bodyPr>
            <a:normAutofit fontScale="92500"/>
          </a:bodyPr>
          <a:lstStyle/>
          <a:p>
            <a:r>
              <a:rPr lang="pt-BR" sz="4000" b="1" dirty="0"/>
              <a:t>Fibonacci</a:t>
            </a:r>
            <a:r>
              <a:rPr lang="pt-BR" sz="4000" b="1" dirty="0">
                <a:solidFill>
                  <a:srgbClr val="FF0000"/>
                </a:solidFill>
              </a:rPr>
              <a:t>(</a:t>
            </a:r>
            <a:r>
              <a:rPr lang="pt-BR" sz="4000" b="1" dirty="0" err="1">
                <a:solidFill>
                  <a:srgbClr val="FF0000"/>
                </a:solidFill>
              </a:rPr>
              <a:t>Bonificacion</a:t>
            </a:r>
            <a:r>
              <a:rPr lang="pt-BR" sz="4000" b="1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FEDC739F-928A-49AB-AAF7-E25E67CA1E26}"/>
              </a:ext>
            </a:extLst>
          </p:cNvPr>
          <p:cNvSpPr/>
          <p:nvPr/>
        </p:nvSpPr>
        <p:spPr>
          <a:xfrm>
            <a:off x="1908817" y="1646662"/>
            <a:ext cx="10007599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b="1" dirty="0" err="1"/>
              <a:t>Recursion</a:t>
            </a:r>
            <a:r>
              <a:rPr lang="pt-BR" sz="2800" b="1" dirty="0"/>
              <a:t> normal:</a:t>
            </a:r>
          </a:p>
          <a:p>
            <a:r>
              <a:rPr lang="pt-BR" b="1" dirty="0" err="1"/>
              <a:t>fib</a:t>
            </a:r>
            <a:r>
              <a:rPr lang="pt-BR" b="1" dirty="0"/>
              <a:t>(0, 0) :- !.</a:t>
            </a:r>
          </a:p>
          <a:p>
            <a:r>
              <a:rPr lang="pt-BR" b="1" dirty="0" err="1"/>
              <a:t>fib</a:t>
            </a:r>
            <a:r>
              <a:rPr lang="pt-BR" b="1" dirty="0"/>
              <a:t>(1, 1) :- !.</a:t>
            </a:r>
          </a:p>
          <a:p>
            <a:r>
              <a:rPr lang="pt-BR" b="1" dirty="0" err="1"/>
              <a:t>fib</a:t>
            </a:r>
            <a:r>
              <a:rPr lang="pt-BR" b="1" dirty="0"/>
              <a:t>(N, </a:t>
            </a:r>
            <a:r>
              <a:rPr lang="pt-BR" b="1" dirty="0" err="1"/>
              <a:t>Result</a:t>
            </a:r>
            <a:r>
              <a:rPr lang="pt-BR" b="1" dirty="0"/>
              <a:t>) :- N&gt;1,N1 </a:t>
            </a:r>
            <a:r>
              <a:rPr lang="pt-BR" b="1" dirty="0" err="1"/>
              <a:t>is</a:t>
            </a:r>
            <a:r>
              <a:rPr lang="pt-BR" b="1" dirty="0"/>
              <a:t> N - 1, N2 </a:t>
            </a:r>
            <a:r>
              <a:rPr lang="pt-BR" b="1" dirty="0" err="1"/>
              <a:t>is</a:t>
            </a:r>
            <a:r>
              <a:rPr lang="pt-BR" b="1" dirty="0"/>
              <a:t> N - 2, </a:t>
            </a:r>
            <a:r>
              <a:rPr lang="pt-BR" b="1" dirty="0" err="1"/>
              <a:t>fib</a:t>
            </a:r>
            <a:r>
              <a:rPr lang="pt-BR" b="1" dirty="0"/>
              <a:t>(N1, Result1), </a:t>
            </a:r>
            <a:r>
              <a:rPr lang="pt-BR" b="1" dirty="0" err="1"/>
              <a:t>fib</a:t>
            </a:r>
            <a:r>
              <a:rPr lang="pt-BR" b="1" dirty="0"/>
              <a:t>(N2, Result2), </a:t>
            </a:r>
            <a:r>
              <a:rPr lang="pt-BR" b="1" dirty="0" err="1"/>
              <a:t>Result</a:t>
            </a:r>
            <a:r>
              <a:rPr lang="pt-BR" b="1" dirty="0"/>
              <a:t> </a:t>
            </a:r>
            <a:r>
              <a:rPr lang="pt-BR" b="1" dirty="0" err="1"/>
              <a:t>is</a:t>
            </a:r>
            <a:r>
              <a:rPr lang="pt-BR" b="1" dirty="0"/>
              <a:t> Result1 + Result2.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581678D6-A219-49F6-8DA6-7235C6A6E7D5}"/>
              </a:ext>
            </a:extLst>
          </p:cNvPr>
          <p:cNvSpPr txBox="1"/>
          <p:nvPr/>
        </p:nvSpPr>
        <p:spPr>
          <a:xfrm>
            <a:off x="2052273" y="4133810"/>
            <a:ext cx="793281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 err="1"/>
              <a:t>fib</a:t>
            </a:r>
            <a:r>
              <a:rPr lang="es-CO" b="1" dirty="0"/>
              <a:t>(0, 0).</a:t>
            </a:r>
          </a:p>
          <a:p>
            <a:r>
              <a:rPr lang="es-CO" b="1" dirty="0" err="1"/>
              <a:t>fib</a:t>
            </a:r>
            <a:r>
              <a:rPr lang="es-CO" b="1" dirty="0"/>
              <a:t>(1, 1).</a:t>
            </a:r>
          </a:p>
          <a:p>
            <a:r>
              <a:rPr lang="es-CO" b="1" dirty="0" err="1"/>
              <a:t>fib</a:t>
            </a:r>
            <a:r>
              <a:rPr lang="es-CO" b="1" dirty="0"/>
              <a:t>(</a:t>
            </a:r>
            <a:r>
              <a:rPr lang="es-CO" b="1" dirty="0" err="1"/>
              <a:t>N,Result</a:t>
            </a:r>
            <a:r>
              <a:rPr lang="es-CO" b="1" dirty="0"/>
              <a:t>):-</a:t>
            </a:r>
            <a:r>
              <a:rPr lang="es-CO" b="1" dirty="0" err="1"/>
              <a:t>fibonacci</a:t>
            </a:r>
            <a:r>
              <a:rPr lang="es-CO" b="1" dirty="0"/>
              <a:t>(N,0,1,Result).</a:t>
            </a:r>
          </a:p>
          <a:p>
            <a:r>
              <a:rPr lang="es-CO" b="1" dirty="0" err="1"/>
              <a:t>fibonacci</a:t>
            </a:r>
            <a:r>
              <a:rPr lang="es-CO" b="1" dirty="0"/>
              <a:t>(1,_,N,N):-!.</a:t>
            </a:r>
          </a:p>
          <a:p>
            <a:r>
              <a:rPr lang="es-CO" b="1" dirty="0" err="1"/>
              <a:t>fibonacci</a:t>
            </a:r>
            <a:r>
              <a:rPr lang="es-CO" b="1" dirty="0"/>
              <a:t>(N, </a:t>
            </a:r>
            <a:r>
              <a:rPr lang="es-CO" b="1" dirty="0" err="1"/>
              <a:t>A,B,Result</a:t>
            </a:r>
            <a:r>
              <a:rPr lang="es-CO" b="1" dirty="0"/>
              <a:t>):- N&gt;1, B1 </a:t>
            </a:r>
            <a:r>
              <a:rPr lang="es-CO" b="1" dirty="0" err="1"/>
              <a:t>is</a:t>
            </a:r>
            <a:r>
              <a:rPr lang="es-CO" b="1" dirty="0"/>
              <a:t> A+B, N1 </a:t>
            </a:r>
            <a:r>
              <a:rPr lang="es-CO" b="1" dirty="0" err="1"/>
              <a:t>is</a:t>
            </a:r>
            <a:r>
              <a:rPr lang="es-CO" b="1" dirty="0"/>
              <a:t> N-1,fibonacci(N1,B,B1,Result).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6834C7CD-7BBE-4FF3-A61D-E472F15B6394}"/>
              </a:ext>
            </a:extLst>
          </p:cNvPr>
          <p:cNvSpPr/>
          <p:nvPr/>
        </p:nvSpPr>
        <p:spPr>
          <a:xfrm>
            <a:off x="2052273" y="3275605"/>
            <a:ext cx="325800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600" b="1" dirty="0"/>
              <a:t>¿Tail-recursión?</a:t>
            </a:r>
          </a:p>
        </p:txBody>
      </p:sp>
    </p:spTree>
    <p:extLst>
      <p:ext uri="{BB962C8B-B14F-4D97-AF65-F5344CB8AC3E}">
        <p14:creationId xmlns:p14="http://schemas.microsoft.com/office/powerpoint/2010/main" val="420365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5" grpId="0"/>
      <p:bldP spid="16" grpId="0"/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6">
            <a:extLst>
              <a:ext uri="{FF2B5EF4-FFF2-40B4-BE49-F238E27FC236}">
                <a16:creationId xmlns:a16="http://schemas.microsoft.com/office/drawing/2014/main" id="{303DC0D7-296F-4ADC-A337-2E9F4E029A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4814" y="5811038"/>
            <a:ext cx="4221193" cy="104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6D927B9-0BAD-460A-BE6C-AD7F2BFDC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2406" y="137507"/>
            <a:ext cx="10018713" cy="1031148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Agenda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6291680-76A2-4B98-A1E2-46B72DA497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3459" y="1693957"/>
            <a:ext cx="10018713" cy="3124201"/>
          </a:xfrm>
        </p:spPr>
        <p:txBody>
          <a:bodyPr anchor="ctr">
            <a:noAutofit/>
          </a:bodyPr>
          <a:lstStyle/>
          <a:p>
            <a:pPr marL="457200" indent="-457200">
              <a:buSzPct val="100000"/>
              <a:buFont typeface="+mj-lt"/>
              <a:buAutoNum type="arabicPeriod"/>
            </a:pPr>
            <a:r>
              <a:rPr lang="es-CO" dirty="0" err="1">
                <a:latin typeface="Calibri" panose="020F0502020204030204" pitchFamily="34" charset="0"/>
                <a:cs typeface="Calibri" panose="020F0502020204030204" pitchFamily="34" charset="0"/>
              </a:rPr>
              <a:t>Recursion</a:t>
            </a:r>
            <a:r>
              <a:rPr lang="es-CO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es-CO" dirty="0">
                <a:latin typeface="Calibri" panose="020F0502020204030204" pitchFamily="34" charset="0"/>
                <a:cs typeface="Calibri" panose="020F0502020204030204" pitchFamily="34" charset="0"/>
              </a:rPr>
              <a:t>Tail </a:t>
            </a:r>
            <a:r>
              <a:rPr lang="es-CO" dirty="0" err="1">
                <a:latin typeface="Calibri" panose="020F0502020204030204" pitchFamily="34" charset="0"/>
                <a:cs typeface="Calibri" panose="020F0502020204030204" pitchFamily="34" charset="0"/>
              </a:rPr>
              <a:t>Recursion</a:t>
            </a:r>
            <a:r>
              <a:rPr lang="es-CO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71FAF96-88A6-4B35-9339-E063AFDD9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40833" y="6492875"/>
            <a:ext cx="551167" cy="365125"/>
          </a:xfr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fld id="{F6A81526-3F35-4D9C-9D94-C146B623EA7C}" type="slidenum">
              <a:rPr lang="es-CO" b="1" smtClean="0">
                <a:latin typeface="Calibri" panose="020F0502020204030204" pitchFamily="34" charset="0"/>
                <a:cs typeface="Calibri" panose="020F0502020204030204" pitchFamily="34" charset="0"/>
              </a:rPr>
              <a:pPr algn="ctr"/>
              <a:t>2</a:t>
            </a:fld>
            <a:endParaRPr lang="es-CO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28634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87239BAC-2510-4D2F-9D3E-D95EA19106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92514706"/>
              </p:ext>
            </p:extLst>
          </p:nvPr>
        </p:nvGraphicFramePr>
        <p:xfrm>
          <a:off x="0" y="0"/>
          <a:ext cx="1585519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7" name="Marcador de número de diapositiva 8">
            <a:extLst>
              <a:ext uri="{FF2B5EF4-FFF2-40B4-BE49-F238E27FC236}">
                <a16:creationId xmlns:a16="http://schemas.microsoft.com/office/drawing/2014/main" id="{E8C0C238-F577-49A1-89D5-52065984168C}"/>
              </a:ext>
            </a:extLst>
          </p:cNvPr>
          <p:cNvSpPr txBox="1">
            <a:spLocks/>
          </p:cNvSpPr>
          <p:nvPr/>
        </p:nvSpPr>
        <p:spPr>
          <a:xfrm>
            <a:off x="11640833" y="6492875"/>
            <a:ext cx="551167" cy="36512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6A81526-3F35-4D9C-9D94-C146B623EA7C}" type="slidenum">
              <a:rPr lang="es-CO" b="1" smtClean="0">
                <a:latin typeface="Calibri" panose="020F0502020204030204" pitchFamily="34" charset="0"/>
                <a:cs typeface="Calibri" panose="020F0502020204030204" pitchFamily="34" charset="0"/>
              </a:rPr>
              <a:pPr algn="ctr"/>
              <a:t>3</a:t>
            </a:fld>
            <a:endParaRPr lang="es-CO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8" name="Picture 6">
            <a:extLst>
              <a:ext uri="{FF2B5EF4-FFF2-40B4-BE49-F238E27FC236}">
                <a16:creationId xmlns:a16="http://schemas.microsoft.com/office/drawing/2014/main" id="{9ACE0549-845A-420A-BBFF-185A207CD2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4814" y="5811038"/>
            <a:ext cx="4221193" cy="104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403E332E-8954-4060-8E98-CECF8BD64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2462" y="-219482"/>
            <a:ext cx="10019274" cy="5241387"/>
          </a:xfrm>
        </p:spPr>
        <p:txBody>
          <a:bodyPr>
            <a:normAutofit/>
          </a:bodyPr>
          <a:lstStyle/>
          <a:p>
            <a:r>
              <a:rPr lang="es-ES" sz="2800" b="1" dirty="0" err="1"/>
              <a:t>Recursion</a:t>
            </a:r>
            <a:r>
              <a:rPr lang="es-ES" sz="2800" b="1" dirty="0"/>
              <a:t> o recursividad:</a:t>
            </a:r>
          </a:p>
          <a:p>
            <a:r>
              <a:rPr lang="es-ES" dirty="0"/>
              <a:t> Es la forma en la cual se especifica un proceso basado en su propia definición, es decir, de manera informal para el curso, es una función que se llama a si misma.</a:t>
            </a:r>
          </a:p>
          <a:p>
            <a:r>
              <a:rPr lang="es-ES" dirty="0"/>
              <a:t>El mejor ejemplo de recursión son las </a:t>
            </a:r>
            <a:r>
              <a:rPr lang="es-ES" dirty="0" err="1"/>
              <a:t>matrioskas</a:t>
            </a:r>
            <a:r>
              <a:rPr lang="es-ES" dirty="0"/>
              <a:t>(</a:t>
            </a:r>
            <a:r>
              <a:rPr lang="es-ES" dirty="0" err="1"/>
              <a:t>muñec@s</a:t>
            </a:r>
            <a:r>
              <a:rPr lang="es-ES" dirty="0"/>
              <a:t> rusos)</a:t>
            </a:r>
          </a:p>
          <a:p>
            <a:endParaRPr lang="es-ES" dirty="0"/>
          </a:p>
          <a:p>
            <a:endParaRPr lang="es-ES" sz="2800" b="1" dirty="0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0154E71A-0269-4DD6-9F99-2B8D72139D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1364" y="3211150"/>
            <a:ext cx="4543016" cy="3021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6AE017B5-8210-45CE-8AC4-D833EBCF2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8532" y="169518"/>
            <a:ext cx="6238853" cy="440082"/>
          </a:xfrm>
        </p:spPr>
        <p:txBody>
          <a:bodyPr>
            <a:noAutofit/>
          </a:bodyPr>
          <a:lstStyle/>
          <a:p>
            <a:r>
              <a:rPr lang="es-CO" sz="4800" dirty="0" err="1"/>
              <a:t>Recursion</a:t>
            </a:r>
            <a:endParaRPr lang="es-CO" sz="4800" dirty="0"/>
          </a:p>
        </p:txBody>
      </p:sp>
    </p:spTree>
    <p:extLst>
      <p:ext uri="{BB962C8B-B14F-4D97-AF65-F5344CB8AC3E}">
        <p14:creationId xmlns:p14="http://schemas.microsoft.com/office/powerpoint/2010/main" val="42528795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87239BAC-2510-4D2F-9D3E-D95EA1910643}"/>
              </a:ext>
            </a:extLst>
          </p:cNvPr>
          <p:cNvGraphicFramePr/>
          <p:nvPr/>
        </p:nvGraphicFramePr>
        <p:xfrm>
          <a:off x="0" y="0"/>
          <a:ext cx="1585519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7" name="Marcador de número de diapositiva 8">
            <a:extLst>
              <a:ext uri="{FF2B5EF4-FFF2-40B4-BE49-F238E27FC236}">
                <a16:creationId xmlns:a16="http://schemas.microsoft.com/office/drawing/2014/main" id="{E8C0C238-F577-49A1-89D5-52065984168C}"/>
              </a:ext>
            </a:extLst>
          </p:cNvPr>
          <p:cNvSpPr txBox="1">
            <a:spLocks/>
          </p:cNvSpPr>
          <p:nvPr/>
        </p:nvSpPr>
        <p:spPr>
          <a:xfrm>
            <a:off x="11640833" y="6492875"/>
            <a:ext cx="551167" cy="36512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6A81526-3F35-4D9C-9D94-C146B623EA7C}" type="slidenum">
              <a:rPr lang="es-CO" b="1" smtClean="0">
                <a:latin typeface="Calibri" panose="020F0502020204030204" pitchFamily="34" charset="0"/>
                <a:cs typeface="Calibri" panose="020F0502020204030204" pitchFamily="34" charset="0"/>
              </a:rPr>
              <a:pPr algn="ctr"/>
              <a:t>4</a:t>
            </a:fld>
            <a:endParaRPr lang="es-CO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8" name="Picture 6">
            <a:extLst>
              <a:ext uri="{FF2B5EF4-FFF2-40B4-BE49-F238E27FC236}">
                <a16:creationId xmlns:a16="http://schemas.microsoft.com/office/drawing/2014/main" id="{9ACE0549-845A-420A-BBFF-185A207CD2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4814" y="5811038"/>
            <a:ext cx="4221193" cy="104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6AE017B5-8210-45CE-8AC4-D833EBCF2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8532" y="169518"/>
            <a:ext cx="6238853" cy="440082"/>
          </a:xfrm>
        </p:spPr>
        <p:txBody>
          <a:bodyPr>
            <a:noAutofit/>
          </a:bodyPr>
          <a:lstStyle/>
          <a:p>
            <a:r>
              <a:rPr lang="es-CO" sz="4800" dirty="0" err="1"/>
              <a:t>Recursion</a:t>
            </a:r>
            <a:endParaRPr lang="es-CO" sz="4800" dirty="0"/>
          </a:p>
        </p:txBody>
      </p: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5B2D6B4F-2A3E-4C22-A80B-DE94E032E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0676" y="228732"/>
            <a:ext cx="10247716" cy="5664068"/>
          </a:xfrm>
        </p:spPr>
        <p:txBody>
          <a:bodyPr>
            <a:normAutofit/>
          </a:bodyPr>
          <a:lstStyle/>
          <a:p>
            <a:r>
              <a:rPr lang="es-ES" sz="2800" dirty="0"/>
              <a:t>Ahora, veamos como se hace recursión en </a:t>
            </a:r>
            <a:r>
              <a:rPr lang="es-ES" sz="2800" dirty="0" err="1"/>
              <a:t>prolog</a:t>
            </a:r>
            <a:r>
              <a:rPr lang="es-ES" sz="2800" dirty="0"/>
              <a:t>:</a:t>
            </a:r>
          </a:p>
          <a:p>
            <a:r>
              <a:rPr lang="es-ES" sz="2800" dirty="0"/>
              <a:t>Ejemplo: Factorial</a:t>
            </a:r>
          </a:p>
          <a:p>
            <a:pPr marL="0" indent="0">
              <a:buNone/>
            </a:pPr>
            <a:endParaRPr lang="es-ES" sz="2800" dirty="0"/>
          </a:p>
          <a:p>
            <a:r>
              <a:rPr lang="pt-BR" sz="2800" dirty="0" err="1"/>
              <a:t>n_factorial</a:t>
            </a:r>
            <a:r>
              <a:rPr lang="pt-BR" sz="2800" dirty="0"/>
              <a:t>(0, 1).</a:t>
            </a:r>
          </a:p>
          <a:p>
            <a:r>
              <a:rPr lang="pt-BR" sz="2800" dirty="0" err="1"/>
              <a:t>n_factorial</a:t>
            </a:r>
            <a:r>
              <a:rPr lang="pt-BR" sz="2800" dirty="0"/>
              <a:t>(N, F) :-N &gt; 0, N1 </a:t>
            </a:r>
            <a:r>
              <a:rPr lang="pt-BR" sz="2800" dirty="0" err="1"/>
              <a:t>is</a:t>
            </a:r>
            <a:r>
              <a:rPr lang="pt-BR" sz="2800" dirty="0"/>
              <a:t> N - 1, </a:t>
            </a:r>
            <a:r>
              <a:rPr lang="pt-BR" sz="2800" dirty="0" err="1"/>
              <a:t>n_factorial</a:t>
            </a:r>
            <a:r>
              <a:rPr lang="pt-BR" sz="2800" dirty="0"/>
              <a:t>(N1, F1), F </a:t>
            </a:r>
            <a:r>
              <a:rPr lang="pt-BR" sz="2800" dirty="0" err="1"/>
              <a:t>is</a:t>
            </a:r>
            <a:r>
              <a:rPr lang="pt-BR" sz="2800" dirty="0"/>
              <a:t> N * F1.</a:t>
            </a:r>
            <a:endParaRPr lang="es-ES" dirty="0"/>
          </a:p>
          <a:p>
            <a:endParaRPr lang="es-ES" dirty="0"/>
          </a:p>
          <a:p>
            <a:endParaRPr lang="es-ES" sz="2800" b="1" dirty="0"/>
          </a:p>
        </p:txBody>
      </p:sp>
    </p:spTree>
    <p:extLst>
      <p:ext uri="{BB962C8B-B14F-4D97-AF65-F5344CB8AC3E}">
        <p14:creationId xmlns:p14="http://schemas.microsoft.com/office/powerpoint/2010/main" val="30453929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87239BAC-2510-4D2F-9D3E-D95EA1910643}"/>
              </a:ext>
            </a:extLst>
          </p:cNvPr>
          <p:cNvGraphicFramePr/>
          <p:nvPr/>
        </p:nvGraphicFramePr>
        <p:xfrm>
          <a:off x="0" y="0"/>
          <a:ext cx="1585519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7" name="Marcador de número de diapositiva 8">
            <a:extLst>
              <a:ext uri="{FF2B5EF4-FFF2-40B4-BE49-F238E27FC236}">
                <a16:creationId xmlns:a16="http://schemas.microsoft.com/office/drawing/2014/main" id="{E8C0C238-F577-49A1-89D5-52065984168C}"/>
              </a:ext>
            </a:extLst>
          </p:cNvPr>
          <p:cNvSpPr txBox="1">
            <a:spLocks/>
          </p:cNvSpPr>
          <p:nvPr/>
        </p:nvSpPr>
        <p:spPr>
          <a:xfrm>
            <a:off x="11640833" y="6492875"/>
            <a:ext cx="551167" cy="36512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6A81526-3F35-4D9C-9D94-C146B623EA7C}" type="slidenum">
              <a:rPr lang="es-CO" b="1" smtClean="0">
                <a:latin typeface="Calibri" panose="020F0502020204030204" pitchFamily="34" charset="0"/>
                <a:cs typeface="Calibri" panose="020F0502020204030204" pitchFamily="34" charset="0"/>
              </a:rPr>
              <a:pPr algn="ctr"/>
              <a:t>5</a:t>
            </a:fld>
            <a:endParaRPr lang="es-CO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8" name="Picture 6">
            <a:extLst>
              <a:ext uri="{FF2B5EF4-FFF2-40B4-BE49-F238E27FC236}">
                <a16:creationId xmlns:a16="http://schemas.microsoft.com/office/drawing/2014/main" id="{9ACE0549-845A-420A-BBFF-185A207CD2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4814" y="5811038"/>
            <a:ext cx="4221193" cy="104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6AE017B5-8210-45CE-8AC4-D833EBCF2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8532" y="169518"/>
            <a:ext cx="6238853" cy="440082"/>
          </a:xfrm>
        </p:spPr>
        <p:txBody>
          <a:bodyPr>
            <a:noAutofit/>
          </a:bodyPr>
          <a:lstStyle/>
          <a:p>
            <a:r>
              <a:rPr lang="es-CO" sz="4800" dirty="0" err="1"/>
              <a:t>Recursion</a:t>
            </a:r>
            <a:endParaRPr lang="es-CO" sz="4800" dirty="0"/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CF067429-59D7-4B1F-B807-A392311CF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4284" y="500395"/>
            <a:ext cx="10247716" cy="676921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ES" sz="2800" dirty="0"/>
          </a:p>
          <a:p>
            <a:r>
              <a:rPr lang="pt-BR" sz="2800" b="1" dirty="0" err="1"/>
              <a:t>n_factorial</a:t>
            </a:r>
            <a:r>
              <a:rPr lang="pt-BR" sz="2800" b="1" dirty="0"/>
              <a:t>(0, 1).</a:t>
            </a:r>
          </a:p>
          <a:p>
            <a:r>
              <a:rPr lang="pt-BR" sz="2800" b="1" dirty="0" err="1"/>
              <a:t>n_factorial</a:t>
            </a:r>
            <a:r>
              <a:rPr lang="pt-BR" sz="2800" b="1" dirty="0"/>
              <a:t>(4, R) :- 4 &gt; 0, N1 </a:t>
            </a:r>
            <a:r>
              <a:rPr lang="pt-BR" sz="2800" b="1" dirty="0" err="1"/>
              <a:t>is</a:t>
            </a:r>
            <a:r>
              <a:rPr lang="pt-BR" sz="2800" b="1" dirty="0"/>
              <a:t> 4 - 1, </a:t>
            </a:r>
            <a:r>
              <a:rPr lang="pt-BR" sz="2800" b="1" dirty="0" err="1"/>
              <a:t>n_factorial</a:t>
            </a:r>
            <a:r>
              <a:rPr lang="pt-BR" sz="2800" b="1" dirty="0"/>
              <a:t>(3, F1), R </a:t>
            </a:r>
            <a:r>
              <a:rPr lang="pt-BR" sz="2800" b="1" dirty="0" err="1"/>
              <a:t>is</a:t>
            </a:r>
            <a:r>
              <a:rPr lang="pt-BR" sz="2800" b="1" dirty="0"/>
              <a:t> 4 * F1.</a:t>
            </a:r>
          </a:p>
          <a:p>
            <a:r>
              <a:rPr lang="pt-BR" b="1" dirty="0" err="1"/>
              <a:t>n_factorial</a:t>
            </a:r>
            <a:r>
              <a:rPr lang="pt-BR" b="1" dirty="0"/>
              <a:t>(3, R) :- 3 &gt; 0, N1 </a:t>
            </a:r>
            <a:r>
              <a:rPr lang="pt-BR" b="1" dirty="0" err="1"/>
              <a:t>is</a:t>
            </a:r>
            <a:r>
              <a:rPr lang="pt-BR" b="1" dirty="0"/>
              <a:t> 3 - 1, </a:t>
            </a:r>
            <a:r>
              <a:rPr lang="pt-BR" b="1" dirty="0" err="1"/>
              <a:t>n_factorial</a:t>
            </a:r>
            <a:r>
              <a:rPr lang="pt-BR" b="1" dirty="0"/>
              <a:t>(2, F1), R </a:t>
            </a:r>
            <a:r>
              <a:rPr lang="pt-BR" b="1" dirty="0" err="1"/>
              <a:t>is</a:t>
            </a:r>
            <a:r>
              <a:rPr lang="pt-BR" b="1" dirty="0"/>
              <a:t> 3 * F1</a:t>
            </a:r>
          </a:p>
          <a:p>
            <a:r>
              <a:rPr lang="pt-BR" b="1" dirty="0" err="1"/>
              <a:t>n_factorial</a:t>
            </a:r>
            <a:r>
              <a:rPr lang="pt-BR" b="1" dirty="0"/>
              <a:t>(2, R) :- 2 &gt; 0, N1 </a:t>
            </a:r>
            <a:r>
              <a:rPr lang="pt-BR" b="1" dirty="0" err="1"/>
              <a:t>is</a:t>
            </a:r>
            <a:r>
              <a:rPr lang="pt-BR" b="1" dirty="0"/>
              <a:t> 2 - 1, </a:t>
            </a:r>
            <a:r>
              <a:rPr lang="pt-BR" b="1" dirty="0" err="1"/>
              <a:t>n_factorial</a:t>
            </a:r>
            <a:r>
              <a:rPr lang="pt-BR" b="1" dirty="0"/>
              <a:t>(1, F1), R </a:t>
            </a:r>
            <a:r>
              <a:rPr lang="pt-BR" b="1" dirty="0" err="1"/>
              <a:t>is</a:t>
            </a:r>
            <a:r>
              <a:rPr lang="pt-BR" b="1" dirty="0"/>
              <a:t> 2 * F1</a:t>
            </a:r>
          </a:p>
          <a:p>
            <a:r>
              <a:rPr lang="pt-BR" b="1" dirty="0" err="1"/>
              <a:t>n_factorial</a:t>
            </a:r>
            <a:r>
              <a:rPr lang="pt-BR" b="1" dirty="0"/>
              <a:t>(1, R) :- 1 &gt; 0, N1 </a:t>
            </a:r>
            <a:r>
              <a:rPr lang="pt-BR" b="1" dirty="0" err="1"/>
              <a:t>is</a:t>
            </a:r>
            <a:r>
              <a:rPr lang="pt-BR" b="1" dirty="0"/>
              <a:t> 1 - 1, </a:t>
            </a:r>
            <a:r>
              <a:rPr lang="pt-BR" b="1" dirty="0" err="1"/>
              <a:t>n_factorial</a:t>
            </a:r>
            <a:r>
              <a:rPr lang="pt-BR" b="1" dirty="0"/>
              <a:t>(0, F1), R </a:t>
            </a:r>
            <a:r>
              <a:rPr lang="pt-BR" b="1" dirty="0" err="1"/>
              <a:t>is</a:t>
            </a:r>
            <a:r>
              <a:rPr lang="pt-BR" b="1" dirty="0"/>
              <a:t> 1 * F1</a:t>
            </a:r>
          </a:p>
          <a:p>
            <a:r>
              <a:rPr lang="pt-BR" b="1" dirty="0" err="1"/>
              <a:t>n_factorial</a:t>
            </a:r>
            <a:r>
              <a:rPr lang="pt-BR" b="1" dirty="0"/>
              <a:t>(</a:t>
            </a:r>
            <a:r>
              <a:rPr lang="pt-BR" b="1" dirty="0" err="1"/>
              <a:t>o,R</a:t>
            </a:r>
            <a:r>
              <a:rPr lang="pt-BR" b="1" dirty="0"/>
              <a:t>)(aca </a:t>
            </a:r>
            <a:r>
              <a:rPr lang="pt-BR" b="1" dirty="0" err="1"/>
              <a:t>el</a:t>
            </a:r>
            <a:r>
              <a:rPr lang="pt-BR" b="1" dirty="0"/>
              <a:t> código unifica R </a:t>
            </a:r>
            <a:r>
              <a:rPr lang="pt-BR" b="1" dirty="0" err="1"/>
              <a:t>con</a:t>
            </a:r>
            <a:r>
              <a:rPr lang="pt-BR" b="1" dirty="0"/>
              <a:t> 1)</a:t>
            </a:r>
          </a:p>
          <a:p>
            <a:r>
              <a:rPr lang="pt-BR" b="1" dirty="0" err="1"/>
              <a:t>n_factorial</a:t>
            </a:r>
            <a:r>
              <a:rPr lang="pt-BR" b="1" dirty="0"/>
              <a:t>(1, R) :- 1 &gt; 0, N1 </a:t>
            </a:r>
            <a:r>
              <a:rPr lang="pt-BR" b="1" dirty="0" err="1"/>
              <a:t>is</a:t>
            </a:r>
            <a:r>
              <a:rPr lang="pt-BR" b="1" dirty="0"/>
              <a:t> 1 - 1, </a:t>
            </a:r>
            <a:r>
              <a:rPr lang="pt-BR" b="1" dirty="0" err="1"/>
              <a:t>n_factorial</a:t>
            </a:r>
            <a:r>
              <a:rPr lang="pt-BR" b="1" dirty="0"/>
              <a:t>(0, 1), R </a:t>
            </a:r>
            <a:r>
              <a:rPr lang="pt-BR" b="1" dirty="0" err="1"/>
              <a:t>is</a:t>
            </a:r>
            <a:r>
              <a:rPr lang="pt-BR" b="1" dirty="0"/>
              <a:t> 1 * 1</a:t>
            </a:r>
          </a:p>
          <a:p>
            <a:r>
              <a:rPr lang="pt-BR" b="1" dirty="0" err="1"/>
              <a:t>n_factorial</a:t>
            </a:r>
            <a:r>
              <a:rPr lang="pt-BR" b="1" dirty="0"/>
              <a:t>(2, R) :- 2 &gt; 0, N1 </a:t>
            </a:r>
            <a:r>
              <a:rPr lang="pt-BR" b="1" dirty="0" err="1"/>
              <a:t>is</a:t>
            </a:r>
            <a:r>
              <a:rPr lang="pt-BR" b="1" dirty="0"/>
              <a:t> 2 - 1, </a:t>
            </a:r>
            <a:r>
              <a:rPr lang="pt-BR" b="1" dirty="0" err="1"/>
              <a:t>n_factorial</a:t>
            </a:r>
            <a:r>
              <a:rPr lang="pt-BR" b="1" dirty="0"/>
              <a:t>(1, 1), R </a:t>
            </a:r>
            <a:r>
              <a:rPr lang="pt-BR" b="1" dirty="0" err="1"/>
              <a:t>is</a:t>
            </a:r>
            <a:r>
              <a:rPr lang="pt-BR" b="1" dirty="0"/>
              <a:t> 2 * 1</a:t>
            </a:r>
          </a:p>
          <a:p>
            <a:r>
              <a:rPr lang="pt-BR" b="1" dirty="0" err="1"/>
              <a:t>n_factorial</a:t>
            </a:r>
            <a:r>
              <a:rPr lang="pt-BR" b="1" dirty="0"/>
              <a:t>(3, R) :- 3 &gt; 0, N1 </a:t>
            </a:r>
            <a:r>
              <a:rPr lang="pt-BR" b="1" dirty="0" err="1"/>
              <a:t>is</a:t>
            </a:r>
            <a:r>
              <a:rPr lang="pt-BR" b="1" dirty="0"/>
              <a:t> 3 - 1, </a:t>
            </a:r>
            <a:r>
              <a:rPr lang="pt-BR" b="1" dirty="0" err="1"/>
              <a:t>n_factorial</a:t>
            </a:r>
            <a:r>
              <a:rPr lang="pt-BR" b="1" dirty="0"/>
              <a:t>(2, 2), R </a:t>
            </a:r>
            <a:r>
              <a:rPr lang="pt-BR" b="1" dirty="0" err="1"/>
              <a:t>is</a:t>
            </a:r>
            <a:r>
              <a:rPr lang="pt-BR" b="1" dirty="0"/>
              <a:t> 3 * 2</a:t>
            </a:r>
          </a:p>
          <a:p>
            <a:r>
              <a:rPr lang="pt-BR" b="1" dirty="0" err="1"/>
              <a:t>n_factorial</a:t>
            </a:r>
            <a:r>
              <a:rPr lang="pt-BR" b="1" dirty="0"/>
              <a:t>(4, R) :- 4 &gt; 0, N1 </a:t>
            </a:r>
            <a:r>
              <a:rPr lang="pt-BR" b="1" dirty="0" err="1"/>
              <a:t>is</a:t>
            </a:r>
            <a:r>
              <a:rPr lang="pt-BR" b="1" dirty="0"/>
              <a:t> 4 - 1, </a:t>
            </a:r>
            <a:r>
              <a:rPr lang="pt-BR" b="1" dirty="0" err="1"/>
              <a:t>n_factorial</a:t>
            </a:r>
            <a:r>
              <a:rPr lang="pt-BR" b="1" dirty="0"/>
              <a:t>(3, 6), R </a:t>
            </a:r>
            <a:r>
              <a:rPr lang="pt-BR" b="1" dirty="0" err="1"/>
              <a:t>is</a:t>
            </a:r>
            <a:r>
              <a:rPr lang="pt-BR" b="1" dirty="0"/>
              <a:t> 4 * 6.</a:t>
            </a:r>
          </a:p>
          <a:p>
            <a:r>
              <a:rPr lang="pt-BR" b="1" dirty="0"/>
              <a:t>R = 24</a:t>
            </a:r>
          </a:p>
          <a:p>
            <a:endParaRPr lang="es-ES" dirty="0"/>
          </a:p>
          <a:p>
            <a:endParaRPr lang="es-ES" dirty="0"/>
          </a:p>
          <a:p>
            <a:endParaRPr lang="es-ES" sz="2800" b="1" dirty="0"/>
          </a:p>
        </p:txBody>
      </p:sp>
    </p:spTree>
    <p:extLst>
      <p:ext uri="{BB962C8B-B14F-4D97-AF65-F5344CB8AC3E}">
        <p14:creationId xmlns:p14="http://schemas.microsoft.com/office/powerpoint/2010/main" val="12622726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87239BAC-2510-4D2F-9D3E-D95EA1910643}"/>
              </a:ext>
            </a:extLst>
          </p:cNvPr>
          <p:cNvGraphicFramePr/>
          <p:nvPr/>
        </p:nvGraphicFramePr>
        <p:xfrm>
          <a:off x="0" y="0"/>
          <a:ext cx="1585519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7" name="Marcador de número de diapositiva 8">
            <a:extLst>
              <a:ext uri="{FF2B5EF4-FFF2-40B4-BE49-F238E27FC236}">
                <a16:creationId xmlns:a16="http://schemas.microsoft.com/office/drawing/2014/main" id="{E8C0C238-F577-49A1-89D5-52065984168C}"/>
              </a:ext>
            </a:extLst>
          </p:cNvPr>
          <p:cNvSpPr txBox="1">
            <a:spLocks/>
          </p:cNvSpPr>
          <p:nvPr/>
        </p:nvSpPr>
        <p:spPr>
          <a:xfrm>
            <a:off x="11640833" y="6492875"/>
            <a:ext cx="551167" cy="36512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6A81526-3F35-4D9C-9D94-C146B623EA7C}" type="slidenum">
              <a:rPr lang="es-CO" b="1" smtClean="0">
                <a:latin typeface="Calibri" panose="020F0502020204030204" pitchFamily="34" charset="0"/>
                <a:cs typeface="Calibri" panose="020F0502020204030204" pitchFamily="34" charset="0"/>
              </a:rPr>
              <a:pPr algn="ctr"/>
              <a:t>6</a:t>
            </a:fld>
            <a:endParaRPr lang="es-CO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8" name="Picture 6">
            <a:extLst>
              <a:ext uri="{FF2B5EF4-FFF2-40B4-BE49-F238E27FC236}">
                <a16:creationId xmlns:a16="http://schemas.microsoft.com/office/drawing/2014/main" id="{9ACE0549-845A-420A-BBFF-185A207CD2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4814" y="5811038"/>
            <a:ext cx="4221193" cy="104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6AE017B5-8210-45CE-8AC4-D833EBCF2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8532" y="169518"/>
            <a:ext cx="6238853" cy="440082"/>
          </a:xfrm>
        </p:spPr>
        <p:txBody>
          <a:bodyPr>
            <a:noAutofit/>
          </a:bodyPr>
          <a:lstStyle/>
          <a:p>
            <a:r>
              <a:rPr lang="es-CO" sz="4800" dirty="0" err="1"/>
              <a:t>Recursion</a:t>
            </a:r>
            <a:endParaRPr lang="es-CO" sz="4800" dirty="0"/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CF067429-59D7-4B1F-B807-A392311CF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8634" y="855590"/>
            <a:ext cx="2923280" cy="203070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ES" sz="2800" dirty="0"/>
          </a:p>
          <a:p>
            <a:r>
              <a:rPr lang="pt-BR" sz="2800" b="1" dirty="0"/>
              <a:t>¿problema?</a:t>
            </a:r>
          </a:p>
          <a:p>
            <a:r>
              <a:rPr lang="pt-BR" sz="2800" b="1" dirty="0"/>
              <a:t>¿</a:t>
            </a:r>
            <a:r>
              <a:rPr lang="pt-BR" sz="2800" b="1" dirty="0" err="1"/>
              <a:t>solucion</a:t>
            </a:r>
            <a:r>
              <a:rPr lang="pt-BR" sz="2800" b="1" dirty="0"/>
              <a:t>?</a:t>
            </a:r>
          </a:p>
          <a:p>
            <a:pPr marL="0" indent="0">
              <a:buNone/>
            </a:pPr>
            <a:endParaRPr lang="pt-BR" b="1" dirty="0"/>
          </a:p>
          <a:p>
            <a:endParaRPr lang="es-ES" dirty="0"/>
          </a:p>
          <a:p>
            <a:endParaRPr lang="es-ES" dirty="0"/>
          </a:p>
          <a:p>
            <a:endParaRPr lang="es-ES" sz="2800" b="1" dirty="0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DA7090B8-A844-4210-9D41-FD6A811D55BA}"/>
              </a:ext>
            </a:extLst>
          </p:cNvPr>
          <p:cNvGrpSpPr/>
          <p:nvPr/>
        </p:nvGrpSpPr>
        <p:grpSpPr>
          <a:xfrm>
            <a:off x="2102039" y="1736656"/>
            <a:ext cx="3827706" cy="2518914"/>
            <a:chOff x="2102039" y="1736656"/>
            <a:chExt cx="3752042" cy="2493495"/>
          </a:xfrm>
        </p:grpSpPr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F98879E8-A412-4279-B6AC-82EFE9FA42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02039" y="1736656"/>
              <a:ext cx="3752042" cy="24934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28F66144-19BB-4590-8FA2-5B2D85FCD016}"/>
                </a:ext>
              </a:extLst>
            </p:cNvPr>
            <p:cNvSpPr txBox="1"/>
            <p:nvPr/>
          </p:nvSpPr>
          <p:spPr>
            <a:xfrm>
              <a:off x="2205336" y="3122155"/>
              <a:ext cx="354544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6600" b="1" dirty="0">
                  <a:ln w="9525">
                    <a:solidFill>
                      <a:schemeClr val="tx1"/>
                    </a:solidFill>
                    <a:prstDash val="solid"/>
                  </a:ln>
                  <a:solidFill>
                    <a:schemeClr val="bg1"/>
                  </a:solidFill>
                </a:rPr>
                <a:t>Depende</a:t>
              </a:r>
              <a:endParaRPr lang="es-CO" sz="66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273AE46-FF30-4AA5-90C8-F52BB8FE7F94}"/>
              </a:ext>
            </a:extLst>
          </p:cNvPr>
          <p:cNvSpPr txBox="1"/>
          <p:nvPr/>
        </p:nvSpPr>
        <p:spPr>
          <a:xfrm>
            <a:off x="6060676" y="766731"/>
            <a:ext cx="617450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 err="1"/>
              <a:t>Dynamic</a:t>
            </a:r>
            <a:r>
              <a:rPr lang="pt-BR" b="1" dirty="0"/>
              <a:t> </a:t>
            </a:r>
            <a:r>
              <a:rPr lang="pt-BR" b="1" dirty="0" err="1"/>
              <a:t>programming</a:t>
            </a:r>
            <a:endParaRPr lang="pt-BR" b="1" dirty="0"/>
          </a:p>
          <a:p>
            <a:r>
              <a:rPr lang="pt-BR" sz="1800" b="1" dirty="0" err="1"/>
              <a:t>Karatsuba</a:t>
            </a:r>
            <a:r>
              <a:rPr lang="pt-BR" sz="1800" b="1" dirty="0"/>
              <a:t> </a:t>
            </a:r>
            <a:r>
              <a:rPr lang="pt-BR" sz="1800" b="1" dirty="0" err="1"/>
              <a:t>algorithm</a:t>
            </a:r>
            <a:endParaRPr lang="pt-BR" sz="1800" b="1" dirty="0"/>
          </a:p>
          <a:p>
            <a:r>
              <a:rPr lang="pt-BR" sz="1800" b="1" dirty="0" err="1"/>
              <a:t>Schönhage</a:t>
            </a:r>
            <a:r>
              <a:rPr lang="pt-BR" sz="1800" b="1" dirty="0"/>
              <a:t>–</a:t>
            </a:r>
            <a:r>
              <a:rPr lang="pt-BR" sz="1800" b="1" dirty="0" err="1"/>
              <a:t>Strassen</a:t>
            </a:r>
            <a:r>
              <a:rPr lang="pt-BR" sz="1800" b="1" dirty="0"/>
              <a:t> </a:t>
            </a:r>
            <a:r>
              <a:rPr lang="pt-BR" sz="1800" b="1" dirty="0" err="1"/>
              <a:t>algorithm</a:t>
            </a:r>
            <a:endParaRPr lang="pt-BR" sz="1800" b="1" dirty="0"/>
          </a:p>
          <a:p>
            <a:r>
              <a:rPr lang="pt-BR" sz="1800" b="1" dirty="0">
                <a:solidFill>
                  <a:srgbClr val="FF0000"/>
                </a:solidFill>
                <a:highlight>
                  <a:srgbClr val="FFFF00"/>
                </a:highlight>
              </a:rPr>
              <a:t>Algoritmo de </a:t>
            </a:r>
            <a:r>
              <a:rPr lang="pt-BR" sz="18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Shor</a:t>
            </a:r>
            <a:r>
              <a:rPr lang="pt-BR" sz="1800" b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</a:p>
          <a:p>
            <a:endParaRPr lang="pt-BR" sz="1800" b="1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pic>
        <p:nvPicPr>
          <p:cNvPr id="1026" name="Picture 2" descr="TIC: 2016">
            <a:extLst>
              <a:ext uri="{FF2B5EF4-FFF2-40B4-BE49-F238E27FC236}">
                <a16:creationId xmlns:a16="http://schemas.microsoft.com/office/drawing/2014/main" id="{25668987-79CA-4FF7-8EF2-4B0EFAAE44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149" y="1956483"/>
            <a:ext cx="4943844" cy="2518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EEC7A28-4655-4FD2-AFB9-09E1E0272F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4707" y="4354654"/>
            <a:ext cx="4694251" cy="2601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24114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87239BAC-2510-4D2F-9D3E-D95EA19106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72882155"/>
              </p:ext>
            </p:extLst>
          </p:nvPr>
        </p:nvGraphicFramePr>
        <p:xfrm>
          <a:off x="0" y="0"/>
          <a:ext cx="1585519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7" name="Marcador de número de diapositiva 8">
            <a:extLst>
              <a:ext uri="{FF2B5EF4-FFF2-40B4-BE49-F238E27FC236}">
                <a16:creationId xmlns:a16="http://schemas.microsoft.com/office/drawing/2014/main" id="{E8C0C238-F577-49A1-89D5-52065984168C}"/>
              </a:ext>
            </a:extLst>
          </p:cNvPr>
          <p:cNvSpPr txBox="1">
            <a:spLocks/>
          </p:cNvSpPr>
          <p:nvPr/>
        </p:nvSpPr>
        <p:spPr>
          <a:xfrm>
            <a:off x="11640833" y="6492875"/>
            <a:ext cx="551167" cy="36512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6A81526-3F35-4D9C-9D94-C146B623EA7C}" type="slidenum">
              <a:rPr lang="es-CO" b="1" smtClean="0">
                <a:latin typeface="Calibri" panose="020F0502020204030204" pitchFamily="34" charset="0"/>
                <a:cs typeface="Calibri" panose="020F0502020204030204" pitchFamily="34" charset="0"/>
              </a:rPr>
              <a:pPr algn="ctr"/>
              <a:t>7</a:t>
            </a:fld>
            <a:endParaRPr lang="es-CO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8" name="Picture 6">
            <a:extLst>
              <a:ext uri="{FF2B5EF4-FFF2-40B4-BE49-F238E27FC236}">
                <a16:creationId xmlns:a16="http://schemas.microsoft.com/office/drawing/2014/main" id="{9ACE0549-845A-420A-BBFF-185A207CD2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4814" y="5811038"/>
            <a:ext cx="4221193" cy="104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6AE017B5-8210-45CE-8AC4-D833EBCF2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8532" y="169518"/>
            <a:ext cx="6238853" cy="440082"/>
          </a:xfrm>
        </p:spPr>
        <p:txBody>
          <a:bodyPr>
            <a:noAutofit/>
          </a:bodyPr>
          <a:lstStyle/>
          <a:p>
            <a:r>
              <a:rPr lang="es-CO" sz="4800" dirty="0"/>
              <a:t>Tail </a:t>
            </a:r>
            <a:r>
              <a:rPr lang="es-CO" sz="4800" dirty="0" err="1"/>
              <a:t>Recursion</a:t>
            </a:r>
            <a:endParaRPr lang="es-CO" sz="4800" dirty="0"/>
          </a:p>
        </p:txBody>
      </p:sp>
      <p:sp>
        <p:nvSpPr>
          <p:cNvPr id="10" name="Marcador de contenido 5">
            <a:extLst>
              <a:ext uri="{FF2B5EF4-FFF2-40B4-BE49-F238E27FC236}">
                <a16:creationId xmlns:a16="http://schemas.microsoft.com/office/drawing/2014/main" id="{417ED368-B7FE-48BD-B56A-7197FE0936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7030" y="512425"/>
            <a:ext cx="9553803" cy="3124201"/>
          </a:xfrm>
        </p:spPr>
        <p:txBody>
          <a:bodyPr/>
          <a:lstStyle/>
          <a:p>
            <a:r>
              <a:rPr lang="es-ES" i="1" dirty="0"/>
              <a:t>Tail </a:t>
            </a:r>
            <a:r>
              <a:rPr lang="es-ES" i="1" dirty="0" err="1"/>
              <a:t>recursion</a:t>
            </a:r>
            <a:r>
              <a:rPr lang="es-ES" dirty="0"/>
              <a:t> (o recursividad de cola) es un tipo específico de recursión. En particular, se dice que una función recursiva usa </a:t>
            </a:r>
            <a:r>
              <a:rPr lang="es-ES" i="1" dirty="0" err="1"/>
              <a:t>tail</a:t>
            </a:r>
            <a:r>
              <a:rPr lang="es-ES" i="1" dirty="0"/>
              <a:t> </a:t>
            </a:r>
            <a:r>
              <a:rPr lang="es-ES" i="1" dirty="0" err="1"/>
              <a:t>recursion</a:t>
            </a:r>
            <a:r>
              <a:rPr lang="es-ES" dirty="0"/>
              <a:t> si la llamada a sí misma ocurre </a:t>
            </a:r>
            <a:r>
              <a:rPr lang="es-ES" dirty="0">
                <a:solidFill>
                  <a:srgbClr val="FF0000"/>
                </a:solidFill>
              </a:rPr>
              <a:t>como la última acción de la función</a:t>
            </a:r>
            <a:endParaRPr lang="es-CO" dirty="0">
              <a:solidFill>
                <a:srgbClr val="FF0000"/>
              </a:solidFill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E5F0BEE-43C6-4DFD-8C9D-65E35A0A1999}"/>
              </a:ext>
            </a:extLst>
          </p:cNvPr>
          <p:cNvSpPr/>
          <p:nvPr/>
        </p:nvSpPr>
        <p:spPr>
          <a:xfrm>
            <a:off x="2087030" y="2598984"/>
            <a:ext cx="960779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b="1" dirty="0" err="1"/>
              <a:t>Recursion</a:t>
            </a:r>
            <a:r>
              <a:rPr lang="pt-BR" sz="2400" b="1" dirty="0"/>
              <a:t> Normal:</a:t>
            </a:r>
          </a:p>
          <a:p>
            <a:r>
              <a:rPr lang="pt-BR" sz="2400" b="1" dirty="0" err="1"/>
              <a:t>n_factorial</a:t>
            </a:r>
            <a:r>
              <a:rPr lang="pt-BR" sz="2400" b="1" dirty="0"/>
              <a:t>(0, 1).</a:t>
            </a:r>
          </a:p>
          <a:p>
            <a:r>
              <a:rPr lang="pt-BR" sz="2400" b="1" dirty="0" err="1"/>
              <a:t>n_factorial</a:t>
            </a:r>
            <a:r>
              <a:rPr lang="pt-BR" sz="2400" b="1" dirty="0"/>
              <a:t>(N, F) :-N &gt; 0, N1 </a:t>
            </a:r>
            <a:r>
              <a:rPr lang="pt-BR" sz="2400" b="1" dirty="0" err="1"/>
              <a:t>is</a:t>
            </a:r>
            <a:r>
              <a:rPr lang="pt-BR" sz="2400" b="1" dirty="0"/>
              <a:t> N - 1, </a:t>
            </a:r>
            <a:r>
              <a:rPr lang="pt-BR" sz="2400" b="1" dirty="0" err="1">
                <a:solidFill>
                  <a:srgbClr val="FF0000"/>
                </a:solidFill>
              </a:rPr>
              <a:t>n_factorial</a:t>
            </a:r>
            <a:r>
              <a:rPr lang="pt-BR" sz="2400" b="1" dirty="0">
                <a:solidFill>
                  <a:srgbClr val="FF0000"/>
                </a:solidFill>
              </a:rPr>
              <a:t>(N1, F1), </a:t>
            </a:r>
            <a:r>
              <a:rPr lang="pt-BR" sz="2400" b="1" dirty="0"/>
              <a:t>F </a:t>
            </a:r>
            <a:r>
              <a:rPr lang="pt-BR" sz="2400" b="1" dirty="0" err="1"/>
              <a:t>is</a:t>
            </a:r>
            <a:r>
              <a:rPr lang="pt-BR" sz="2400" b="1" dirty="0"/>
              <a:t> N * F1</a:t>
            </a:r>
            <a:endParaRPr lang="es-CO" sz="2400" b="1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C595BE91-82DB-4879-9233-BFF69B6F23CA}"/>
              </a:ext>
            </a:extLst>
          </p:cNvPr>
          <p:cNvSpPr/>
          <p:nvPr/>
        </p:nvSpPr>
        <p:spPr>
          <a:xfrm>
            <a:off x="2087030" y="3908991"/>
            <a:ext cx="922019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b="1" dirty="0" err="1"/>
              <a:t>Tail-Recursion</a:t>
            </a:r>
            <a:r>
              <a:rPr lang="pt-BR" sz="2400" b="1" dirty="0"/>
              <a:t>:</a:t>
            </a:r>
          </a:p>
          <a:p>
            <a:r>
              <a:rPr lang="pt-BR" sz="2400" b="1" dirty="0" err="1"/>
              <a:t>factoria</a:t>
            </a:r>
            <a:r>
              <a:rPr lang="pt-BR" sz="2400" b="1" dirty="0"/>
              <a:t>(0,1).</a:t>
            </a:r>
          </a:p>
          <a:p>
            <a:r>
              <a:rPr lang="pt-BR" sz="2400" b="1" dirty="0" err="1"/>
              <a:t>factorial</a:t>
            </a:r>
            <a:r>
              <a:rPr lang="pt-BR" sz="2400" b="1" dirty="0"/>
              <a:t>(N, R) :- </a:t>
            </a:r>
            <a:r>
              <a:rPr lang="pt-BR" sz="2400" b="1" dirty="0" err="1"/>
              <a:t>factorial</a:t>
            </a:r>
            <a:r>
              <a:rPr lang="pt-BR" sz="2400" b="1" dirty="0"/>
              <a:t>(N, 1, R).</a:t>
            </a:r>
          </a:p>
          <a:p>
            <a:r>
              <a:rPr lang="pt-BR" sz="2400" b="1" dirty="0" err="1"/>
              <a:t>factorial</a:t>
            </a:r>
            <a:r>
              <a:rPr lang="pt-BR" sz="2400" b="1" dirty="0"/>
              <a:t>(0, R, R) :- !.</a:t>
            </a:r>
          </a:p>
          <a:p>
            <a:r>
              <a:rPr lang="pt-BR" sz="2400" b="1" dirty="0" err="1"/>
              <a:t>factorial</a:t>
            </a:r>
            <a:r>
              <a:rPr lang="pt-BR" sz="2400" b="1" dirty="0"/>
              <a:t>(N, A, R) :- N &gt; o , N1 </a:t>
            </a:r>
            <a:r>
              <a:rPr lang="pt-BR" sz="2400" b="1" dirty="0" err="1"/>
              <a:t>is</a:t>
            </a:r>
            <a:r>
              <a:rPr lang="pt-BR" sz="2400" b="1" dirty="0"/>
              <a:t> N - 1, A1 </a:t>
            </a:r>
            <a:r>
              <a:rPr lang="pt-BR" sz="2400" b="1" dirty="0" err="1"/>
              <a:t>is</a:t>
            </a:r>
            <a:r>
              <a:rPr lang="pt-BR" sz="2400" b="1" dirty="0"/>
              <a:t> A * N, </a:t>
            </a:r>
            <a:r>
              <a:rPr lang="pt-BR" sz="2400" b="1" dirty="0" err="1">
                <a:solidFill>
                  <a:srgbClr val="FF0000"/>
                </a:solidFill>
              </a:rPr>
              <a:t>factorial</a:t>
            </a:r>
            <a:r>
              <a:rPr lang="pt-BR" sz="2400" b="1" dirty="0">
                <a:solidFill>
                  <a:srgbClr val="FF0000"/>
                </a:solidFill>
              </a:rPr>
              <a:t>(N1, A1, R).</a:t>
            </a:r>
          </a:p>
        </p:txBody>
      </p:sp>
    </p:spTree>
    <p:extLst>
      <p:ext uri="{BB962C8B-B14F-4D97-AF65-F5344CB8AC3E}">
        <p14:creationId xmlns:p14="http://schemas.microsoft.com/office/powerpoint/2010/main" val="13075385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11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87239BAC-2510-4D2F-9D3E-D95EA1910643}"/>
              </a:ext>
            </a:extLst>
          </p:cNvPr>
          <p:cNvGraphicFramePr/>
          <p:nvPr/>
        </p:nvGraphicFramePr>
        <p:xfrm>
          <a:off x="0" y="0"/>
          <a:ext cx="1585519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7" name="Marcador de número de diapositiva 8">
            <a:extLst>
              <a:ext uri="{FF2B5EF4-FFF2-40B4-BE49-F238E27FC236}">
                <a16:creationId xmlns:a16="http://schemas.microsoft.com/office/drawing/2014/main" id="{E8C0C238-F577-49A1-89D5-52065984168C}"/>
              </a:ext>
            </a:extLst>
          </p:cNvPr>
          <p:cNvSpPr txBox="1">
            <a:spLocks/>
          </p:cNvSpPr>
          <p:nvPr/>
        </p:nvSpPr>
        <p:spPr>
          <a:xfrm>
            <a:off x="11640833" y="6492875"/>
            <a:ext cx="551167" cy="36512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6A81526-3F35-4D9C-9D94-C146B623EA7C}" type="slidenum">
              <a:rPr lang="es-CO" b="1" smtClean="0">
                <a:latin typeface="Calibri" panose="020F0502020204030204" pitchFamily="34" charset="0"/>
                <a:cs typeface="Calibri" panose="020F0502020204030204" pitchFamily="34" charset="0"/>
              </a:rPr>
              <a:pPr algn="ctr"/>
              <a:t>8</a:t>
            </a:fld>
            <a:endParaRPr lang="es-CO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8" name="Picture 6">
            <a:extLst>
              <a:ext uri="{FF2B5EF4-FFF2-40B4-BE49-F238E27FC236}">
                <a16:creationId xmlns:a16="http://schemas.microsoft.com/office/drawing/2014/main" id="{9ACE0549-845A-420A-BBFF-185A207CD2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4814" y="5811038"/>
            <a:ext cx="4221193" cy="104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6AE017B5-8210-45CE-8AC4-D833EBCF2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8532" y="169518"/>
            <a:ext cx="6238853" cy="440082"/>
          </a:xfrm>
        </p:spPr>
        <p:txBody>
          <a:bodyPr>
            <a:noAutofit/>
          </a:bodyPr>
          <a:lstStyle/>
          <a:p>
            <a:r>
              <a:rPr lang="es-CO" sz="4800" dirty="0"/>
              <a:t>Tail </a:t>
            </a:r>
            <a:r>
              <a:rPr lang="es-CO" sz="4800" dirty="0" err="1"/>
              <a:t>Recursion</a:t>
            </a:r>
            <a:endParaRPr lang="es-CO" sz="4800" dirty="0"/>
          </a:p>
        </p:txBody>
      </p:sp>
      <p:sp>
        <p:nvSpPr>
          <p:cNvPr id="14" name="Marcador de contenido 5">
            <a:extLst>
              <a:ext uri="{FF2B5EF4-FFF2-40B4-BE49-F238E27FC236}">
                <a16:creationId xmlns:a16="http://schemas.microsoft.com/office/drawing/2014/main" id="{047F3B19-5209-4997-B6B3-DB3AE34EF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9255" y="52318"/>
            <a:ext cx="10535412" cy="6440557"/>
          </a:xfrm>
        </p:spPr>
        <p:txBody>
          <a:bodyPr>
            <a:normAutofit/>
          </a:bodyPr>
          <a:lstStyle/>
          <a:p>
            <a:r>
              <a:rPr lang="pt-BR" sz="2800" b="1" dirty="0" err="1"/>
              <a:t>factorial</a:t>
            </a:r>
            <a:r>
              <a:rPr lang="pt-BR" sz="2800" b="1" dirty="0"/>
              <a:t>(4, R) :- </a:t>
            </a:r>
            <a:r>
              <a:rPr lang="pt-BR" sz="2800" b="1" dirty="0" err="1"/>
              <a:t>factorial</a:t>
            </a:r>
            <a:r>
              <a:rPr lang="pt-BR" sz="2800" b="1" dirty="0"/>
              <a:t>(4, 1, R).</a:t>
            </a:r>
          </a:p>
          <a:p>
            <a:r>
              <a:rPr lang="pt-BR" sz="2800" b="1" dirty="0" err="1"/>
              <a:t>factorial</a:t>
            </a:r>
            <a:r>
              <a:rPr lang="pt-BR" sz="2800" b="1" dirty="0"/>
              <a:t>(4, 1, R) :- N1 </a:t>
            </a:r>
            <a:r>
              <a:rPr lang="pt-BR" sz="2800" b="1" dirty="0" err="1"/>
              <a:t>is</a:t>
            </a:r>
            <a:r>
              <a:rPr lang="pt-BR" sz="2800" b="1" dirty="0"/>
              <a:t> 4 - 1, A1 </a:t>
            </a:r>
            <a:r>
              <a:rPr lang="pt-BR" sz="2800" b="1" dirty="0" err="1"/>
              <a:t>is</a:t>
            </a:r>
            <a:r>
              <a:rPr lang="pt-BR" sz="2800" b="1" dirty="0"/>
              <a:t> 1 * 4, </a:t>
            </a:r>
            <a:r>
              <a:rPr lang="pt-BR" sz="2800" b="1" dirty="0" err="1"/>
              <a:t>factorial</a:t>
            </a:r>
            <a:r>
              <a:rPr lang="pt-BR" sz="2800" b="1" dirty="0"/>
              <a:t>(3, 4, R).</a:t>
            </a:r>
          </a:p>
          <a:p>
            <a:r>
              <a:rPr lang="pt-BR" sz="2800" b="1" dirty="0" err="1"/>
              <a:t>factorial</a:t>
            </a:r>
            <a:r>
              <a:rPr lang="pt-BR" sz="2800" b="1" dirty="0"/>
              <a:t>(3, 4, R) :- N1 </a:t>
            </a:r>
            <a:r>
              <a:rPr lang="pt-BR" sz="2800" b="1" dirty="0" err="1"/>
              <a:t>is</a:t>
            </a:r>
            <a:r>
              <a:rPr lang="pt-BR" sz="2800" b="1" dirty="0"/>
              <a:t> 3 - 1, A1 </a:t>
            </a:r>
            <a:r>
              <a:rPr lang="pt-BR" sz="2800" b="1" dirty="0" err="1"/>
              <a:t>is</a:t>
            </a:r>
            <a:r>
              <a:rPr lang="pt-BR" sz="2800" b="1" dirty="0"/>
              <a:t> 4 * 3, </a:t>
            </a:r>
            <a:r>
              <a:rPr lang="pt-BR" sz="2800" b="1" dirty="0" err="1"/>
              <a:t>factorial</a:t>
            </a:r>
            <a:r>
              <a:rPr lang="pt-BR" sz="2800" b="1" dirty="0"/>
              <a:t>(2, 12, R).</a:t>
            </a:r>
          </a:p>
          <a:p>
            <a:r>
              <a:rPr lang="pt-BR" sz="2800" b="1" dirty="0" err="1"/>
              <a:t>factorial</a:t>
            </a:r>
            <a:r>
              <a:rPr lang="pt-BR" sz="2800" b="1" dirty="0"/>
              <a:t>(2, 12, R) :- N1 </a:t>
            </a:r>
            <a:r>
              <a:rPr lang="pt-BR" sz="2800" b="1" dirty="0" err="1"/>
              <a:t>is</a:t>
            </a:r>
            <a:r>
              <a:rPr lang="pt-BR" sz="2800" b="1" dirty="0"/>
              <a:t> 2 - 1, A1 </a:t>
            </a:r>
            <a:r>
              <a:rPr lang="pt-BR" sz="2800" b="1" dirty="0" err="1"/>
              <a:t>is</a:t>
            </a:r>
            <a:r>
              <a:rPr lang="pt-BR" sz="2800" b="1" dirty="0"/>
              <a:t> 12 * 2, </a:t>
            </a:r>
            <a:r>
              <a:rPr lang="pt-BR" sz="2800" b="1" dirty="0" err="1"/>
              <a:t>factorial</a:t>
            </a:r>
            <a:r>
              <a:rPr lang="pt-BR" sz="2800" b="1" dirty="0"/>
              <a:t>(1, 24, R).</a:t>
            </a:r>
          </a:p>
          <a:p>
            <a:r>
              <a:rPr lang="pt-BR" sz="2800" b="1" dirty="0" err="1"/>
              <a:t>factorial</a:t>
            </a:r>
            <a:r>
              <a:rPr lang="pt-BR" sz="2800" b="1" dirty="0"/>
              <a:t>(1, 24, R) :- N1 </a:t>
            </a:r>
            <a:r>
              <a:rPr lang="pt-BR" sz="2800" b="1" dirty="0" err="1"/>
              <a:t>is</a:t>
            </a:r>
            <a:r>
              <a:rPr lang="pt-BR" sz="2800" b="1" dirty="0"/>
              <a:t> 1 - 1, A1 </a:t>
            </a:r>
            <a:r>
              <a:rPr lang="pt-BR" sz="2800" b="1" dirty="0" err="1"/>
              <a:t>is</a:t>
            </a:r>
            <a:r>
              <a:rPr lang="pt-BR" sz="2800" b="1" dirty="0"/>
              <a:t> 1 * 24, </a:t>
            </a:r>
            <a:r>
              <a:rPr lang="pt-BR" sz="2800" b="1" dirty="0" err="1"/>
              <a:t>factorial</a:t>
            </a:r>
            <a:r>
              <a:rPr lang="pt-BR" sz="2800" b="1" dirty="0"/>
              <a:t>(0, 24, R).</a:t>
            </a:r>
          </a:p>
          <a:p>
            <a:r>
              <a:rPr lang="pt-BR" sz="2800" b="1" dirty="0" err="1"/>
              <a:t>factorial</a:t>
            </a:r>
            <a:r>
              <a:rPr lang="pt-BR" sz="2800" b="1" dirty="0"/>
              <a:t>(0, 24, 24) :- !.(</a:t>
            </a:r>
            <a:r>
              <a:rPr lang="pt-BR" sz="2800" b="1" dirty="0" err="1"/>
              <a:t>unificacion</a:t>
            </a:r>
            <a:r>
              <a:rPr lang="pt-BR" sz="2800" b="1" dirty="0"/>
              <a:t>)</a:t>
            </a:r>
          </a:p>
          <a:p>
            <a:r>
              <a:rPr lang="pt-BR" sz="2800" b="1" dirty="0" err="1"/>
              <a:t>factorial</a:t>
            </a:r>
            <a:r>
              <a:rPr lang="pt-BR" sz="2800" b="1" dirty="0"/>
              <a:t>(4, 24) :- </a:t>
            </a:r>
            <a:r>
              <a:rPr lang="pt-BR" sz="2800" b="1" dirty="0" err="1"/>
              <a:t>factorial</a:t>
            </a:r>
            <a:r>
              <a:rPr lang="pt-BR" sz="2800" b="1" dirty="0"/>
              <a:t>(4, 1, 24).</a:t>
            </a:r>
          </a:p>
          <a:p>
            <a:r>
              <a:rPr lang="pt-BR" sz="2800" b="1" dirty="0"/>
              <a:t>R = 24</a:t>
            </a:r>
          </a:p>
        </p:txBody>
      </p:sp>
    </p:spTree>
    <p:extLst>
      <p:ext uri="{BB962C8B-B14F-4D97-AF65-F5344CB8AC3E}">
        <p14:creationId xmlns:p14="http://schemas.microsoft.com/office/powerpoint/2010/main" val="12155710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87239BAC-2510-4D2F-9D3E-D95EA1910643}"/>
              </a:ext>
            </a:extLst>
          </p:cNvPr>
          <p:cNvGraphicFramePr/>
          <p:nvPr/>
        </p:nvGraphicFramePr>
        <p:xfrm>
          <a:off x="0" y="0"/>
          <a:ext cx="1585519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7" name="Marcador de número de diapositiva 8">
            <a:extLst>
              <a:ext uri="{FF2B5EF4-FFF2-40B4-BE49-F238E27FC236}">
                <a16:creationId xmlns:a16="http://schemas.microsoft.com/office/drawing/2014/main" id="{E8C0C238-F577-49A1-89D5-52065984168C}"/>
              </a:ext>
            </a:extLst>
          </p:cNvPr>
          <p:cNvSpPr txBox="1">
            <a:spLocks/>
          </p:cNvSpPr>
          <p:nvPr/>
        </p:nvSpPr>
        <p:spPr>
          <a:xfrm>
            <a:off x="11640833" y="6492875"/>
            <a:ext cx="551167" cy="36512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6A81526-3F35-4D9C-9D94-C146B623EA7C}" type="slidenum">
              <a:rPr lang="es-CO" b="1" smtClean="0">
                <a:latin typeface="Calibri" panose="020F0502020204030204" pitchFamily="34" charset="0"/>
                <a:cs typeface="Calibri" panose="020F0502020204030204" pitchFamily="34" charset="0"/>
              </a:rPr>
              <a:pPr algn="ctr"/>
              <a:t>9</a:t>
            </a:fld>
            <a:endParaRPr lang="es-CO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8" name="Picture 6">
            <a:extLst>
              <a:ext uri="{FF2B5EF4-FFF2-40B4-BE49-F238E27FC236}">
                <a16:creationId xmlns:a16="http://schemas.microsoft.com/office/drawing/2014/main" id="{9ACE0549-845A-420A-BBFF-185A207CD2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4814" y="5811038"/>
            <a:ext cx="4221193" cy="104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6AE017B5-8210-45CE-8AC4-D833EBCF2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8532" y="169518"/>
            <a:ext cx="6238853" cy="440082"/>
          </a:xfrm>
        </p:spPr>
        <p:txBody>
          <a:bodyPr>
            <a:noAutofit/>
          </a:bodyPr>
          <a:lstStyle/>
          <a:p>
            <a:r>
              <a:rPr lang="es-CO" sz="4800" dirty="0"/>
              <a:t>Tail </a:t>
            </a:r>
            <a:r>
              <a:rPr lang="es-CO" sz="4800" dirty="0" err="1"/>
              <a:t>Recursion</a:t>
            </a:r>
            <a:endParaRPr lang="es-CO" sz="4800" dirty="0"/>
          </a:p>
        </p:txBody>
      </p:sp>
      <p:sp>
        <p:nvSpPr>
          <p:cNvPr id="9" name="Marcador de contenido 5">
            <a:extLst>
              <a:ext uri="{FF2B5EF4-FFF2-40B4-BE49-F238E27FC236}">
                <a16:creationId xmlns:a16="http://schemas.microsoft.com/office/drawing/2014/main" id="{10D47DC9-13DC-475A-BDE0-223734FE4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4360" y="2187299"/>
            <a:ext cx="3074988" cy="997245"/>
          </a:xfrm>
        </p:spPr>
        <p:txBody>
          <a:bodyPr>
            <a:normAutofit/>
          </a:bodyPr>
          <a:lstStyle/>
          <a:p>
            <a:r>
              <a:rPr lang="pt-BR" sz="4000" b="1" dirty="0" err="1"/>
              <a:t>Recursion</a:t>
            </a:r>
            <a:endParaRPr lang="pt-BR" sz="4000" b="1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78443BD4-25BE-4462-B996-A9984F1F9319}"/>
              </a:ext>
            </a:extLst>
          </p:cNvPr>
          <p:cNvSpPr/>
          <p:nvPr/>
        </p:nvSpPr>
        <p:spPr>
          <a:xfrm>
            <a:off x="6884593" y="1053319"/>
            <a:ext cx="506792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400" b="1" dirty="0" err="1"/>
              <a:t>Tail-Recursion</a:t>
            </a:r>
            <a:endParaRPr lang="pt-BR" sz="4400" b="1" dirty="0"/>
          </a:p>
        </p:txBody>
      </p:sp>
      <p:pic>
        <p:nvPicPr>
          <p:cNvPr id="11" name="Picture 2" descr="Caracol">
            <a:extLst>
              <a:ext uri="{FF2B5EF4-FFF2-40B4-BE49-F238E27FC236}">
                <a16:creationId xmlns:a16="http://schemas.microsoft.com/office/drawing/2014/main" id="{A959DA69-4D17-4554-A7CD-6B4CC296546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5157" y="2913770"/>
            <a:ext cx="3163956" cy="1581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Steam Community :: :: Shrek &lt;3">
            <a:extLst>
              <a:ext uri="{FF2B5EF4-FFF2-40B4-BE49-F238E27FC236}">
                <a16:creationId xmlns:a16="http://schemas.microsoft.com/office/drawing/2014/main" id="{D42ADFAE-BFE8-48A6-B52C-CB556677586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2930" y="1830660"/>
            <a:ext cx="5892384" cy="3309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08105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45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4555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660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60" tmFilter="0, 0; 0.125,0.2665; 0.25,0.4; 0.375,0.465; 0.5,0.5;  0.625,0.535; 0.75,0.6; 0.875,0.7335; 1,1">
                                          <p:stCondLst>
                                            <p:cond delay="166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30" tmFilter="0, 0; 0.125,0.2665; 0.25,0.4; 0.375,0.465; 0.5,0.5;  0.625,0.535; 0.75,0.6; 0.875,0.7335; 1,1">
                                          <p:stCondLst>
                                            <p:cond delay="331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10" tmFilter="0, 0; 0.125,0.2665; 0.25,0.4; 0.375,0.465; 0.5,0.5;  0.625,0.535; 0.75,0.6; 0.875,0.7335; 1,1">
                                          <p:stCondLst>
                                            <p:cond delay="414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65">
                                          <p:stCondLst>
                                            <p:cond delay="162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415" decel="50000">
                                          <p:stCondLst>
                                            <p:cond delay="169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65">
                                          <p:stCondLst>
                                            <p:cond delay="328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415" decel="50000">
                                          <p:stCondLst>
                                            <p:cond delay="334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65">
                                          <p:stCondLst>
                                            <p:cond delay="410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415" decel="50000">
                                          <p:stCondLst>
                                            <p:cond delay="417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65">
                                          <p:stCondLst>
                                            <p:cond delay="452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415" decel="50000">
                                          <p:stCondLst>
                                            <p:cond delay="458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0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TM03457515[[fn=Vista]]</Template>
  <TotalTime>6552</TotalTime>
  <Words>936</Words>
  <Application>Microsoft Office PowerPoint</Application>
  <PresentationFormat>Panorámica</PresentationFormat>
  <Paragraphs>102</Paragraphs>
  <Slides>10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Calibri</vt:lpstr>
      <vt:lpstr>Corbel</vt:lpstr>
      <vt:lpstr>Parallax</vt:lpstr>
      <vt:lpstr>Teoría De Lenguajes De Programación</vt:lpstr>
      <vt:lpstr>Agenda</vt:lpstr>
      <vt:lpstr>Recursion</vt:lpstr>
      <vt:lpstr>Recursion</vt:lpstr>
      <vt:lpstr>Recursion</vt:lpstr>
      <vt:lpstr>Recursion</vt:lpstr>
      <vt:lpstr>Tail Recursion</vt:lpstr>
      <vt:lpstr>Tail Recursion</vt:lpstr>
      <vt:lpstr>Tail Recursion</vt:lpstr>
      <vt:lpstr>Tail Recursion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Teoría De Los Lenguajes De Programación</dc:title>
  <dc:creator>Ricardo José Garzón Arias</dc:creator>
  <cp:lastModifiedBy>Ricardo Jose Garzon Arias</cp:lastModifiedBy>
  <cp:revision>172</cp:revision>
  <dcterms:created xsi:type="dcterms:W3CDTF">2020-05-14T18:11:23Z</dcterms:created>
  <dcterms:modified xsi:type="dcterms:W3CDTF">2022-04-20T17:36:57Z</dcterms:modified>
</cp:coreProperties>
</file>